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7"/>
  </p:notesMasterIdLst>
  <p:sldIdLst>
    <p:sldId id="258" r:id="rId2"/>
    <p:sldId id="259" r:id="rId3"/>
    <p:sldId id="263" r:id="rId4"/>
    <p:sldId id="262" r:id="rId5"/>
    <p:sldId id="264" r:id="rId6"/>
    <p:sldId id="288" r:id="rId7"/>
    <p:sldId id="289" r:id="rId8"/>
    <p:sldId id="311" r:id="rId9"/>
    <p:sldId id="312" r:id="rId10"/>
    <p:sldId id="313" r:id="rId11"/>
    <p:sldId id="269" r:id="rId12"/>
    <p:sldId id="323" r:id="rId13"/>
    <p:sldId id="270" r:id="rId14"/>
    <p:sldId id="301" r:id="rId15"/>
    <p:sldId id="265" r:id="rId16"/>
    <p:sldId id="314" r:id="rId17"/>
    <p:sldId id="315" r:id="rId18"/>
    <p:sldId id="317" r:id="rId19"/>
    <p:sldId id="316" r:id="rId20"/>
    <p:sldId id="334" r:id="rId21"/>
    <p:sldId id="274" r:id="rId22"/>
    <p:sldId id="276" r:id="rId23"/>
    <p:sldId id="277" r:id="rId24"/>
    <p:sldId id="333" r:id="rId25"/>
    <p:sldId id="278" r:id="rId26"/>
    <p:sldId id="279" r:id="rId27"/>
    <p:sldId id="290" r:id="rId28"/>
    <p:sldId id="291" r:id="rId29"/>
    <p:sldId id="327" r:id="rId30"/>
    <p:sldId id="326" r:id="rId31"/>
    <p:sldId id="330" r:id="rId32"/>
    <p:sldId id="331" r:id="rId33"/>
    <p:sldId id="309" r:id="rId34"/>
    <p:sldId id="303" r:id="rId35"/>
    <p:sldId id="304" r:id="rId36"/>
    <p:sldId id="305" r:id="rId37"/>
    <p:sldId id="320" r:id="rId38"/>
    <p:sldId id="328" r:id="rId39"/>
    <p:sldId id="329" r:id="rId40"/>
    <p:sldId id="310" r:id="rId41"/>
    <p:sldId id="292" r:id="rId42"/>
    <p:sldId id="294" r:id="rId43"/>
    <p:sldId id="296" r:id="rId44"/>
    <p:sldId id="297" r:id="rId45"/>
    <p:sldId id="324" r:id="rId46"/>
  </p:sldIdLst>
  <p:sldSz cx="9144000" cy="6858000" type="screen4x3"/>
  <p:notesSz cx="6858000" cy="9144000"/>
  <p:embeddedFontLst>
    <p:embeddedFont>
      <p:font typeface="배달의민족 주아" panose="02020603020101020101" pitchFamily="18" charset="-127"/>
      <p:regular r:id="rId48"/>
    </p:embeddedFont>
    <p:embeddedFont>
      <p:font typeface="맑은 고딕" panose="020B0503020000020004" pitchFamily="50" charset="-127"/>
      <p:regular r:id="rId49"/>
      <p:bold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9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Han Sang" userId="c116fbce-3dee-455f-bcf9-62d95e9fea8a" providerId="ADAL" clId="{F09DFA1C-55AD-4423-95E3-2C982131CDD9}"/>
    <pc:docChg chg="undo custSel addSld delSld modSld">
      <pc:chgData name="KimHan Sang" userId="c116fbce-3dee-455f-bcf9-62d95e9fea8a" providerId="ADAL" clId="{F09DFA1C-55AD-4423-95E3-2C982131CDD9}" dt="2017-12-07T06:29:35.182" v="696" actId="20577"/>
      <pc:docMkLst>
        <pc:docMk/>
      </pc:docMkLst>
      <pc:sldChg chg="modSp">
        <pc:chgData name="KimHan Sang" userId="c116fbce-3dee-455f-bcf9-62d95e9fea8a" providerId="ADAL" clId="{F09DFA1C-55AD-4423-95E3-2C982131CDD9}" dt="2017-12-07T06:17:49.334" v="480" actId="18131"/>
        <pc:sldMkLst>
          <pc:docMk/>
          <pc:sldMk cId="2016663466" sldId="259"/>
        </pc:sldMkLst>
        <pc:graphicFrameChg chg="mod">
          <ac:chgData name="KimHan Sang" userId="c116fbce-3dee-455f-bcf9-62d95e9fea8a" providerId="ADAL" clId="{F09DFA1C-55AD-4423-95E3-2C982131CDD9}" dt="2017-12-07T06:17:49.334" v="480" actId="18131"/>
          <ac:graphicFrameMkLst>
            <pc:docMk/>
            <pc:sldMk cId="2016663466" sldId="259"/>
            <ac:graphicFrameMk id="6" creationId="{5BF5FFB0-032E-48AB-8C09-F13864A93F36}"/>
          </ac:graphicFrameMkLst>
        </pc:graphicFrameChg>
        <pc:graphicFrameChg chg="mod">
          <ac:chgData name="KimHan Sang" userId="c116fbce-3dee-455f-bcf9-62d95e9fea8a" providerId="ADAL" clId="{F09DFA1C-55AD-4423-95E3-2C982131CDD9}" dt="2017-12-07T04:57:23.902" v="129" actId="17032"/>
          <ac:graphicFrameMkLst>
            <pc:docMk/>
            <pc:sldMk cId="2016663466" sldId="259"/>
            <ac:graphicFrameMk id="7" creationId="{391F85DD-6662-4E5C-80ED-CEAF8B31F707}"/>
          </ac:graphicFrameMkLst>
        </pc:graphicFrameChg>
      </pc:sldChg>
      <pc:sldChg chg="modSp">
        <pc:chgData name="KimHan Sang" userId="c116fbce-3dee-455f-bcf9-62d95e9fea8a" providerId="ADAL" clId="{F09DFA1C-55AD-4423-95E3-2C982131CDD9}" dt="2017-12-07T04:49:21.411" v="114" actId="20577"/>
        <pc:sldMkLst>
          <pc:docMk/>
          <pc:sldMk cId="1214289127" sldId="265"/>
        </pc:sldMkLst>
        <pc:spChg chg="mod">
          <ac:chgData name="KimHan Sang" userId="c116fbce-3dee-455f-bcf9-62d95e9fea8a" providerId="ADAL" clId="{F09DFA1C-55AD-4423-95E3-2C982131CDD9}" dt="2017-12-07T04:49:21.411" v="114" actId="20577"/>
          <ac:spMkLst>
            <pc:docMk/>
            <pc:sldMk cId="1214289127" sldId="265"/>
            <ac:spMk id="10" creationId="{DC88A9D8-FB6E-4F3A-A407-BD9111733543}"/>
          </ac:spMkLst>
        </pc:spChg>
      </pc:sldChg>
      <pc:sldChg chg="modSp">
        <pc:chgData name="KimHan Sang" userId="c116fbce-3dee-455f-bcf9-62d95e9fea8a" providerId="ADAL" clId="{F09DFA1C-55AD-4423-95E3-2C982131CDD9}" dt="2017-12-07T04:49:05.525" v="94" actId="122"/>
        <pc:sldMkLst>
          <pc:docMk/>
          <pc:sldMk cId="170355098" sldId="270"/>
        </pc:sldMkLst>
        <pc:spChg chg="mod">
          <ac:chgData name="KimHan Sang" userId="c116fbce-3dee-455f-bcf9-62d95e9fea8a" providerId="ADAL" clId="{F09DFA1C-55AD-4423-95E3-2C982131CDD9}" dt="2017-12-07T04:49:05.525" v="94" actId="122"/>
          <ac:spMkLst>
            <pc:docMk/>
            <pc:sldMk cId="170355098" sldId="270"/>
            <ac:spMk id="4" creationId="{A4C7406F-8697-4574-8BC4-ED0098390033}"/>
          </ac:spMkLst>
        </pc:spChg>
      </pc:sldChg>
      <pc:sldChg chg="modSp">
        <pc:chgData name="KimHan Sang" userId="c116fbce-3dee-455f-bcf9-62d95e9fea8a" providerId="ADAL" clId="{F09DFA1C-55AD-4423-95E3-2C982131CDD9}" dt="2017-12-07T04:49:10.536" v="97" actId="20577"/>
        <pc:sldMkLst>
          <pc:docMk/>
          <pc:sldMk cId="938375198" sldId="271"/>
        </pc:sldMkLst>
        <pc:spChg chg="mod">
          <ac:chgData name="KimHan Sang" userId="c116fbce-3dee-455f-bcf9-62d95e9fea8a" providerId="ADAL" clId="{F09DFA1C-55AD-4423-95E3-2C982131CDD9}" dt="2017-12-07T04:49:10.536" v="97" actId="20577"/>
          <ac:spMkLst>
            <pc:docMk/>
            <pc:sldMk cId="938375198" sldId="271"/>
            <ac:spMk id="4" creationId="{A4C7406F-8697-4574-8BC4-ED0098390033}"/>
          </ac:spMkLst>
        </pc:spChg>
        <pc:picChg chg="mod">
          <ac:chgData name="KimHan Sang" userId="c116fbce-3dee-455f-bcf9-62d95e9fea8a" providerId="ADAL" clId="{F09DFA1C-55AD-4423-95E3-2C982131CDD9}" dt="2017-12-07T01:17:23.527" v="1" actId="1076"/>
          <ac:picMkLst>
            <pc:docMk/>
            <pc:sldMk cId="938375198" sldId="271"/>
            <ac:picMk id="5" creationId="{E4EF3A65-0E3D-44EF-8C56-B4F85D4F6507}"/>
          </ac:picMkLst>
        </pc:picChg>
      </pc:sldChg>
      <pc:sldChg chg="addSp delSp modSp">
        <pc:chgData name="KimHan Sang" userId="c116fbce-3dee-455f-bcf9-62d95e9fea8a" providerId="ADAL" clId="{F09DFA1C-55AD-4423-95E3-2C982131CDD9}" dt="2017-12-07T05:45:39.783" v="132" actId="478"/>
        <pc:sldMkLst>
          <pc:docMk/>
          <pc:sldMk cId="459926504" sldId="273"/>
        </pc:sldMkLst>
        <pc:picChg chg="add del mod">
          <ac:chgData name="KimHan Sang" userId="c116fbce-3dee-455f-bcf9-62d95e9fea8a" providerId="ADAL" clId="{F09DFA1C-55AD-4423-95E3-2C982131CDD9}" dt="2017-12-07T05:45:39.783" v="132" actId="478"/>
          <ac:picMkLst>
            <pc:docMk/>
            <pc:sldMk cId="459926504" sldId="273"/>
            <ac:picMk id="7" creationId="{1E4220CF-534E-4074-80A2-1383B26CC214}"/>
          </ac:picMkLst>
        </pc:picChg>
      </pc:sldChg>
      <pc:sldChg chg="modSp">
        <pc:chgData name="KimHan Sang" userId="c116fbce-3dee-455f-bcf9-62d95e9fea8a" providerId="ADAL" clId="{F09DFA1C-55AD-4423-95E3-2C982131CDD9}" dt="2017-12-07T05:54:51.103" v="184" actId="1076"/>
        <pc:sldMkLst>
          <pc:docMk/>
          <pc:sldMk cId="1253893887" sldId="282"/>
        </pc:sldMkLst>
        <pc:spChg chg="mod">
          <ac:chgData name="KimHan Sang" userId="c116fbce-3dee-455f-bcf9-62d95e9fea8a" providerId="ADAL" clId="{F09DFA1C-55AD-4423-95E3-2C982131CDD9}" dt="2017-12-07T05:54:51.103" v="184" actId="1076"/>
          <ac:spMkLst>
            <pc:docMk/>
            <pc:sldMk cId="1253893887" sldId="282"/>
            <ac:spMk id="13" creationId="{A0D72BC0-7B7F-4BF2-94F1-E1551406A6D5}"/>
          </ac:spMkLst>
        </pc:spChg>
        <pc:picChg chg="mod">
          <ac:chgData name="KimHan Sang" userId="c116fbce-3dee-455f-bcf9-62d95e9fea8a" providerId="ADAL" clId="{F09DFA1C-55AD-4423-95E3-2C982131CDD9}" dt="2017-12-07T01:25:49.056" v="67" actId="14100"/>
          <ac:picMkLst>
            <pc:docMk/>
            <pc:sldMk cId="1253893887" sldId="282"/>
            <ac:picMk id="7" creationId="{1E4220CF-534E-4074-80A2-1383B26CC214}"/>
          </ac:picMkLst>
        </pc:picChg>
      </pc:sldChg>
      <pc:sldChg chg="addSp delSp modSp">
        <pc:chgData name="KimHan Sang" userId="c116fbce-3dee-455f-bcf9-62d95e9fea8a" providerId="ADAL" clId="{F09DFA1C-55AD-4423-95E3-2C982131CDD9}" dt="2017-12-07T01:26:36.778" v="84" actId="1038"/>
        <pc:sldMkLst>
          <pc:docMk/>
          <pc:sldMk cId="899459442" sldId="285"/>
        </pc:sldMkLst>
        <pc:spChg chg="mod">
          <ac:chgData name="KimHan Sang" userId="c116fbce-3dee-455f-bcf9-62d95e9fea8a" providerId="ADAL" clId="{F09DFA1C-55AD-4423-95E3-2C982131CDD9}" dt="2017-12-07T01:26:36.778" v="84" actId="1038"/>
          <ac:spMkLst>
            <pc:docMk/>
            <pc:sldMk cId="899459442" sldId="285"/>
            <ac:spMk id="5" creationId="{466F32D4-E76D-4CBB-8C9E-7A4390FA1CC4}"/>
          </ac:spMkLst>
        </pc:spChg>
        <pc:picChg chg="del">
          <ac:chgData name="KimHan Sang" userId="c116fbce-3dee-455f-bcf9-62d95e9fea8a" providerId="ADAL" clId="{F09DFA1C-55AD-4423-95E3-2C982131CDD9}" dt="2017-12-07T01:26:21.262" v="70" actId="478"/>
          <ac:picMkLst>
            <pc:docMk/>
            <pc:sldMk cId="899459442" sldId="285"/>
            <ac:picMk id="7" creationId="{1E4220CF-534E-4074-80A2-1383B26CC214}"/>
          </ac:picMkLst>
        </pc:picChg>
        <pc:picChg chg="add ord">
          <ac:chgData name="KimHan Sang" userId="c116fbce-3dee-455f-bcf9-62d95e9fea8a" providerId="ADAL" clId="{F09DFA1C-55AD-4423-95E3-2C982131CDD9}" dt="2017-12-07T01:26:26.903" v="72" actId="167"/>
          <ac:picMkLst>
            <pc:docMk/>
            <pc:sldMk cId="899459442" sldId="285"/>
            <ac:picMk id="8" creationId="{FF5A9CCF-01B6-4127-9B58-668613F7CC5B}"/>
          </ac:picMkLst>
        </pc:picChg>
      </pc:sldChg>
      <pc:sldChg chg="add">
        <pc:chgData name="KimHan Sang" userId="c116fbce-3dee-455f-bcf9-62d95e9fea8a" providerId="ADAL" clId="{F09DFA1C-55AD-4423-95E3-2C982131CDD9}" dt="2017-12-07T05:45:29.492" v="130" actId="20577"/>
        <pc:sldMkLst>
          <pc:docMk/>
          <pc:sldMk cId="1242142762" sldId="293"/>
        </pc:sldMkLst>
      </pc:sldChg>
      <pc:sldChg chg="addSp modSp add">
        <pc:chgData name="KimHan Sang" userId="c116fbce-3dee-455f-bcf9-62d95e9fea8a" providerId="ADAL" clId="{F09DFA1C-55AD-4423-95E3-2C982131CDD9}" dt="2017-12-07T06:25:08.707" v="605" actId="1076"/>
        <pc:sldMkLst>
          <pc:docMk/>
          <pc:sldMk cId="1396733937" sldId="294"/>
        </pc:sldMkLst>
        <pc:spChg chg="add mod">
          <ac:chgData name="KimHan Sang" userId="c116fbce-3dee-455f-bcf9-62d95e9fea8a" providerId="ADAL" clId="{F09DFA1C-55AD-4423-95E3-2C982131CDD9}" dt="2017-12-07T06:07:26.256" v="295" actId="1076"/>
          <ac:spMkLst>
            <pc:docMk/>
            <pc:sldMk cId="1396733937" sldId="294"/>
            <ac:spMk id="2" creationId="{4896C194-BF49-4120-B35F-B21ED569686B}"/>
          </ac:spMkLst>
        </pc:spChg>
        <pc:spChg chg="add mod">
          <ac:chgData name="KimHan Sang" userId="c116fbce-3dee-455f-bcf9-62d95e9fea8a" providerId="ADAL" clId="{F09DFA1C-55AD-4423-95E3-2C982131CDD9}" dt="2017-12-07T06:08:59.506" v="309" actId="164"/>
          <ac:spMkLst>
            <pc:docMk/>
            <pc:sldMk cId="1396733937" sldId="294"/>
            <ac:spMk id="3" creationId="{A2E20343-A435-4039-81EA-628F73A982E5}"/>
          </ac:spMkLst>
        </pc:spChg>
        <pc:spChg chg="add mod">
          <ac:chgData name="KimHan Sang" userId="c116fbce-3dee-455f-bcf9-62d95e9fea8a" providerId="ADAL" clId="{F09DFA1C-55AD-4423-95E3-2C982131CDD9}" dt="2017-12-07T06:25:04.892" v="604" actId="1076"/>
          <ac:spMkLst>
            <pc:docMk/>
            <pc:sldMk cId="1396733937" sldId="294"/>
            <ac:spMk id="4" creationId="{8892E101-F5F6-4BDF-AD38-8B4A54A53117}"/>
          </ac:spMkLst>
        </pc:spChg>
        <pc:spChg chg="add mod">
          <ac:chgData name="KimHan Sang" userId="c116fbce-3dee-455f-bcf9-62d95e9fea8a" providerId="ADAL" clId="{F09DFA1C-55AD-4423-95E3-2C982131CDD9}" dt="2017-12-07T06:25:08.707" v="605" actId="1076"/>
          <ac:spMkLst>
            <pc:docMk/>
            <pc:sldMk cId="1396733937" sldId="294"/>
            <ac:spMk id="5" creationId="{F0731D68-CD71-4BF2-B2D2-5ACBF23D36C4}"/>
          </ac:spMkLst>
        </pc:spChg>
        <pc:grpChg chg="add mod">
          <ac:chgData name="KimHan Sang" userId="c116fbce-3dee-455f-bcf9-62d95e9fea8a" providerId="ADAL" clId="{F09DFA1C-55AD-4423-95E3-2C982131CDD9}" dt="2017-12-07T06:07:02.593" v="294" actId="1076"/>
          <ac:grpSpMkLst>
            <pc:docMk/>
            <pc:sldMk cId="1396733937" sldId="294"/>
            <ac:grpSpMk id="6" creationId="{5DB050B0-79D4-47F4-9429-D70F8F0D1914}"/>
          </ac:grpSpMkLst>
        </pc:grpChg>
        <pc:grpChg chg="add mod">
          <ac:chgData name="KimHan Sang" userId="c116fbce-3dee-455f-bcf9-62d95e9fea8a" providerId="ADAL" clId="{F09DFA1C-55AD-4423-95E3-2C982131CDD9}" dt="2017-12-07T06:09:05.420" v="310" actId="1076"/>
          <ac:grpSpMkLst>
            <pc:docMk/>
            <pc:sldMk cId="1396733937" sldId="294"/>
            <ac:grpSpMk id="7" creationId="{72C4535D-62D0-477E-A0A0-942F9B82E171}"/>
          </ac:grpSpMkLst>
        </pc:grpChg>
      </pc:sldChg>
      <pc:sldChg chg="addSp delSp modSp add del">
        <pc:chgData name="KimHan Sang" userId="c116fbce-3dee-455f-bcf9-62d95e9fea8a" providerId="ADAL" clId="{F09DFA1C-55AD-4423-95E3-2C982131CDD9}" dt="2017-12-07T06:09:44.315" v="335" actId="2696"/>
        <pc:sldMkLst>
          <pc:docMk/>
          <pc:sldMk cId="1903041481" sldId="295"/>
        </pc:sldMkLst>
        <pc:spChg chg="add del mod">
          <ac:chgData name="KimHan Sang" userId="c116fbce-3dee-455f-bcf9-62d95e9fea8a" providerId="ADAL" clId="{F09DFA1C-55AD-4423-95E3-2C982131CDD9}" dt="2017-12-07T06:02:15.630" v="190" actId="478"/>
          <ac:spMkLst>
            <pc:docMk/>
            <pc:sldMk cId="1903041481" sldId="295"/>
            <ac:spMk id="2" creationId="{F33E259A-2617-4339-B9CF-8F635783D9E9}"/>
          </ac:spMkLst>
        </pc:spChg>
        <pc:spChg chg="add mod">
          <ac:chgData name="KimHan Sang" userId="c116fbce-3dee-455f-bcf9-62d95e9fea8a" providerId="ADAL" clId="{F09DFA1C-55AD-4423-95E3-2C982131CDD9}" dt="2017-12-07T06:02:12.122" v="189" actId="2696"/>
          <ac:spMkLst>
            <pc:docMk/>
            <pc:sldMk cId="1903041481" sldId="295"/>
            <ac:spMk id="3" creationId="{65D865E7-3EE4-4565-A7F8-9D4565FEF2D8}"/>
          </ac:spMkLst>
        </pc:spChg>
      </pc:sldChg>
      <pc:sldChg chg="modSp add">
        <pc:chgData name="KimHan Sang" userId="c116fbce-3dee-455f-bcf9-62d95e9fea8a" providerId="ADAL" clId="{F09DFA1C-55AD-4423-95E3-2C982131CDD9}" dt="2017-12-07T06:29:35.182" v="696" actId="20577"/>
        <pc:sldMkLst>
          <pc:docMk/>
          <pc:sldMk cId="1791058317" sldId="296"/>
        </pc:sldMkLst>
        <pc:spChg chg="mod modCrop">
          <ac:chgData name="KimHan Sang" userId="c116fbce-3dee-455f-bcf9-62d95e9fea8a" providerId="ADAL" clId="{F09DFA1C-55AD-4423-95E3-2C982131CDD9}" dt="2017-12-07T06:15:07.028" v="436" actId="18131"/>
          <ac:spMkLst>
            <pc:docMk/>
            <pc:sldMk cId="1791058317" sldId="296"/>
            <ac:spMk id="2" creationId="{4896C194-BF49-4120-B35F-B21ED569686B}"/>
          </ac:spMkLst>
        </pc:spChg>
        <pc:spChg chg="mod">
          <ac:chgData name="KimHan Sang" userId="c116fbce-3dee-455f-bcf9-62d95e9fea8a" providerId="ADAL" clId="{F09DFA1C-55AD-4423-95E3-2C982131CDD9}" dt="2017-12-07T06:25:21.660" v="607" actId="1076"/>
          <ac:spMkLst>
            <pc:docMk/>
            <pc:sldMk cId="1791058317" sldId="296"/>
            <ac:spMk id="4" creationId="{8892E101-F5F6-4BDF-AD38-8B4A54A53117}"/>
          </ac:spMkLst>
        </pc:spChg>
        <pc:spChg chg="mod">
          <ac:chgData name="KimHan Sang" userId="c116fbce-3dee-455f-bcf9-62d95e9fea8a" providerId="ADAL" clId="{F09DFA1C-55AD-4423-95E3-2C982131CDD9}" dt="2017-12-07T06:29:35.182" v="696" actId="20577"/>
          <ac:spMkLst>
            <pc:docMk/>
            <pc:sldMk cId="1791058317" sldId="296"/>
            <ac:spMk id="5" creationId="{F0731D68-CD71-4BF2-B2D2-5ACBF23D36C4}"/>
          </ac:spMkLst>
        </pc:spChg>
        <pc:grpChg chg="mod ord">
          <ac:chgData name="KimHan Sang" userId="c116fbce-3dee-455f-bcf9-62d95e9fea8a" providerId="ADAL" clId="{F09DFA1C-55AD-4423-95E3-2C982131CDD9}" dt="2017-12-07T06:12:30.424" v="361" actId="20577"/>
          <ac:grpSpMkLst>
            <pc:docMk/>
            <pc:sldMk cId="1791058317" sldId="296"/>
            <ac:grpSpMk id="6" creationId="{5DB050B0-79D4-47F4-9429-D70F8F0D1914}"/>
          </ac:grpSpMkLst>
        </pc:grpChg>
        <pc:grpChg chg="mod">
          <ac:chgData name="KimHan Sang" userId="c116fbce-3dee-455f-bcf9-62d95e9fea8a" providerId="ADAL" clId="{F09DFA1C-55AD-4423-95E3-2C982131CDD9}" dt="2017-12-07T06:11:04.974" v="340" actId="20577"/>
          <ac:grpSpMkLst>
            <pc:docMk/>
            <pc:sldMk cId="1791058317" sldId="296"/>
            <ac:grpSpMk id="7" creationId="{72C4535D-62D0-477E-A0A0-942F9B82E171}"/>
          </ac:grpSpMkLst>
        </pc:grpChg>
      </pc:sldChg>
      <pc:sldChg chg="modSp add">
        <pc:chgData name="KimHan Sang" userId="c116fbce-3dee-455f-bcf9-62d95e9fea8a" providerId="ADAL" clId="{F09DFA1C-55AD-4423-95E3-2C982131CDD9}" dt="2017-12-07T06:29:27.223" v="694" actId="20577"/>
        <pc:sldMkLst>
          <pc:docMk/>
          <pc:sldMk cId="3277833294" sldId="297"/>
        </pc:sldMkLst>
        <pc:spChg chg="mod modCrop">
          <ac:chgData name="KimHan Sang" userId="c116fbce-3dee-455f-bcf9-62d95e9fea8a" providerId="ADAL" clId="{F09DFA1C-55AD-4423-95E3-2C982131CDD9}" dt="2017-12-07T06:20:02.867" v="600" actId="18131"/>
          <ac:spMkLst>
            <pc:docMk/>
            <pc:sldMk cId="3277833294" sldId="297"/>
            <ac:spMk id="3" creationId="{A2E20343-A435-4039-81EA-628F73A982E5}"/>
          </ac:spMkLst>
        </pc:spChg>
        <pc:spChg chg="mod">
          <ac:chgData name="KimHan Sang" userId="c116fbce-3dee-455f-bcf9-62d95e9fea8a" providerId="ADAL" clId="{F09DFA1C-55AD-4423-95E3-2C982131CDD9}" dt="2017-12-07T06:24:53.757" v="602" actId="1076"/>
          <ac:spMkLst>
            <pc:docMk/>
            <pc:sldMk cId="3277833294" sldId="297"/>
            <ac:spMk id="4" creationId="{8892E101-F5F6-4BDF-AD38-8B4A54A53117}"/>
          </ac:spMkLst>
        </pc:spChg>
        <pc:spChg chg="mod">
          <ac:chgData name="KimHan Sang" userId="c116fbce-3dee-455f-bcf9-62d95e9fea8a" providerId="ADAL" clId="{F09DFA1C-55AD-4423-95E3-2C982131CDD9}" dt="2017-12-07T06:29:27.223" v="694" actId="20577"/>
          <ac:spMkLst>
            <pc:docMk/>
            <pc:sldMk cId="3277833294" sldId="297"/>
            <ac:spMk id="5" creationId="{F0731D68-CD71-4BF2-B2D2-5ACBF23D36C4}"/>
          </ac:spMkLst>
        </pc:spChg>
        <pc:grpChg chg="mod">
          <ac:chgData name="KimHan Sang" userId="c116fbce-3dee-455f-bcf9-62d95e9fea8a" providerId="ADAL" clId="{F09DFA1C-55AD-4423-95E3-2C982131CDD9}" dt="2017-12-07T06:24:40.947" v="601" actId="20577"/>
          <ac:grpSpMkLst>
            <pc:docMk/>
            <pc:sldMk cId="3277833294" sldId="297"/>
            <ac:grpSpMk id="6" creationId="{5DB050B0-79D4-47F4-9429-D70F8F0D1914}"/>
          </ac:grpSpMkLst>
        </pc:grpChg>
        <pc:grpChg chg="mod">
          <ac:chgData name="KimHan Sang" userId="c116fbce-3dee-455f-bcf9-62d95e9fea8a" providerId="ADAL" clId="{F09DFA1C-55AD-4423-95E3-2C982131CDD9}" dt="2017-12-07T06:19:36.399" v="584" actId="20577"/>
          <ac:grpSpMkLst>
            <pc:docMk/>
            <pc:sldMk cId="3277833294" sldId="297"/>
            <ac:grpSpMk id="7" creationId="{72C4535D-62D0-477E-A0A0-942F9B82E171}"/>
          </ac:grpSpMkLst>
        </pc:grpChg>
      </pc:sldChg>
      <pc:sldChg chg="modSp add">
        <pc:chgData name="KimHan Sang" userId="c116fbce-3dee-455f-bcf9-62d95e9fea8a" providerId="ADAL" clId="{F09DFA1C-55AD-4423-95E3-2C982131CDD9}" dt="2017-12-07T06:27:10.221" v="640" actId="20577"/>
        <pc:sldMkLst>
          <pc:docMk/>
          <pc:sldMk cId="3355470682" sldId="298"/>
        </pc:sldMkLst>
        <pc:spChg chg="mod">
          <ac:chgData name="KimHan Sang" userId="c116fbce-3dee-455f-bcf9-62d95e9fea8a" providerId="ADAL" clId="{F09DFA1C-55AD-4423-95E3-2C982131CDD9}" dt="2017-12-07T06:27:10.221" v="640" actId="20577"/>
          <ac:spMkLst>
            <pc:docMk/>
            <pc:sldMk cId="3355470682" sldId="298"/>
            <ac:spMk id="2" creationId="{48E730B6-C571-4FED-97F9-752FFABAAD37}"/>
          </ac:spMkLst>
        </pc:spChg>
      </pc:sldChg>
      <pc:sldChg chg="modSp add">
        <pc:chgData name="KimHan Sang" userId="c116fbce-3dee-455f-bcf9-62d95e9fea8a" providerId="ADAL" clId="{F09DFA1C-55AD-4423-95E3-2C982131CDD9}" dt="2017-12-07T06:27:16.241" v="659" actId="20577"/>
        <pc:sldMkLst>
          <pc:docMk/>
          <pc:sldMk cId="2937061221" sldId="299"/>
        </pc:sldMkLst>
        <pc:spChg chg="mod">
          <ac:chgData name="KimHan Sang" userId="c116fbce-3dee-455f-bcf9-62d95e9fea8a" providerId="ADAL" clId="{F09DFA1C-55AD-4423-95E3-2C982131CDD9}" dt="2017-12-07T06:27:16.241" v="659" actId="20577"/>
          <ac:spMkLst>
            <pc:docMk/>
            <pc:sldMk cId="2937061221" sldId="299"/>
            <ac:spMk id="2" creationId="{1F4130FA-3CC6-453F-9902-654CA710A855}"/>
          </ac:spMkLst>
        </pc:spChg>
      </pc:sldChg>
    </pc:docChg>
  </pc:docChgLst>
  <pc:docChgLst>
    <pc:chgData name="KimHan Sang" userId="c116fbce-3dee-455f-bcf9-62d95e9fea8a" providerId="ADAL" clId="{2D3E707A-D64D-4746-B390-D1566279B274}"/>
    <pc:docChg chg="undo redo custSel addSld delSld modSld sldOrd modMainMaster">
      <pc:chgData name="KimHan Sang" userId="c116fbce-3dee-455f-bcf9-62d95e9fea8a" providerId="ADAL" clId="{2D3E707A-D64D-4746-B390-D1566279B274}" dt="2017-12-11T15:44:32.422" v="6761"/>
      <pc:docMkLst>
        <pc:docMk/>
      </pc:docMkLst>
      <pc:sldChg chg="modSp modTransition">
        <pc:chgData name="KimHan Sang" userId="c116fbce-3dee-455f-bcf9-62d95e9fea8a" providerId="ADAL" clId="{2D3E707A-D64D-4746-B390-D1566279B274}" dt="2017-12-11T15:28:55.668" v="6203"/>
        <pc:sldMkLst>
          <pc:docMk/>
          <pc:sldMk cId="2546289212" sldId="258"/>
        </pc:sldMkLst>
        <pc:spChg chg="mod">
          <ac:chgData name="KimHan Sang" userId="c116fbce-3dee-455f-bcf9-62d95e9fea8a" providerId="ADAL" clId="{2D3E707A-D64D-4746-B390-D1566279B274}" dt="2017-12-07T16:24:38.274" v="3453" actId="18131"/>
          <ac:spMkLst>
            <pc:docMk/>
            <pc:sldMk cId="2546289212" sldId="258"/>
            <ac:spMk id="2" creationId="{2E857A8C-7007-42B6-A5FA-8FE898E92570}"/>
          </ac:spMkLst>
        </pc:spChg>
        <pc:spChg chg="mod">
          <ac:chgData name="KimHan Sang" userId="c116fbce-3dee-455f-bcf9-62d95e9fea8a" providerId="ADAL" clId="{2D3E707A-D64D-4746-B390-D1566279B274}" dt="2017-12-06T16:11:16.839" v="61" actId="18131"/>
          <ac:spMkLst>
            <pc:docMk/>
            <pc:sldMk cId="2546289212" sldId="258"/>
            <ac:spMk id="3" creationId="{DC1981CA-A8B8-4443-84AE-10C3D855375D}"/>
          </ac:spMkLst>
        </pc:spChg>
      </pc:sldChg>
      <pc:sldChg chg="modSp modTransition setBg">
        <pc:chgData name="KimHan Sang" userId="c116fbce-3dee-455f-bcf9-62d95e9fea8a" providerId="ADAL" clId="{2D3E707A-D64D-4746-B390-D1566279B274}" dt="2017-12-11T15:02:36.651" v="5174"/>
        <pc:sldMkLst>
          <pc:docMk/>
          <pc:sldMk cId="2016663466" sldId="259"/>
        </pc:sldMkLst>
        <pc:spChg chg="mod">
          <ac:chgData name="KimHan Sang" userId="c116fbce-3dee-455f-bcf9-62d95e9fea8a" providerId="ADAL" clId="{2D3E707A-D64D-4746-B390-D1566279B274}" dt="2017-12-08T16:36:46.862" v="3645" actId="255"/>
          <ac:spMkLst>
            <pc:docMk/>
            <pc:sldMk cId="2016663466" sldId="259"/>
            <ac:spMk id="2" creationId="{2E59DC6F-4B75-4B35-9878-84DA2122C7F5}"/>
          </ac:spMkLst>
        </pc:spChg>
        <pc:graphicFrameChg chg="mod">
          <ac:chgData name="KimHan Sang" userId="c116fbce-3dee-455f-bcf9-62d95e9fea8a" providerId="ADAL" clId="{2D3E707A-D64D-4746-B390-D1566279B274}" dt="2017-12-06T16:10:55.629" v="26" actId="20577"/>
          <ac:graphicFrameMkLst>
            <pc:docMk/>
            <pc:sldMk cId="2016663466" sldId="259"/>
            <ac:graphicFrameMk id="6" creationId="{5BF5FFB0-032E-48AB-8C09-F13864A93F36}"/>
          </ac:graphicFrameMkLst>
        </pc:graphicFrameChg>
        <pc:graphicFrameChg chg="mod">
          <ac:chgData name="KimHan Sang" userId="c116fbce-3dee-455f-bcf9-62d95e9fea8a" providerId="ADAL" clId="{2D3E707A-D64D-4746-B390-D1566279B274}" dt="2017-12-07T16:37:37.155" v="3624" actId="255"/>
          <ac:graphicFrameMkLst>
            <pc:docMk/>
            <pc:sldMk cId="2016663466" sldId="259"/>
            <ac:graphicFrameMk id="7" creationId="{391F85DD-6662-4E5C-80ED-CEAF8B31F707}"/>
          </ac:graphicFrameMkLst>
        </pc:graphicFrameChg>
      </pc:sldChg>
      <pc:sldChg chg="delSp modSp modTransition">
        <pc:chgData name="KimHan Sang" userId="c116fbce-3dee-455f-bcf9-62d95e9fea8a" providerId="ADAL" clId="{2D3E707A-D64D-4746-B390-D1566279B274}" dt="2017-12-11T15:29:27.288" v="6207"/>
        <pc:sldMkLst>
          <pc:docMk/>
          <pc:sldMk cId="3177566107" sldId="262"/>
        </pc:sldMkLst>
        <pc:spChg chg="mod">
          <ac:chgData name="KimHan Sang" userId="c116fbce-3dee-455f-bcf9-62d95e9fea8a" providerId="ADAL" clId="{2D3E707A-D64D-4746-B390-D1566279B274}" dt="2017-12-06T16:11:27.492" v="65" actId="1076"/>
          <ac:spMkLst>
            <pc:docMk/>
            <pc:sldMk cId="3177566107" sldId="262"/>
            <ac:spMk id="2" creationId="{DD2494E6-D1DA-43B6-8A5E-27DDCEA882A6}"/>
          </ac:spMkLst>
        </pc:spChg>
        <pc:spChg chg="del">
          <ac:chgData name="KimHan Sang" userId="c116fbce-3dee-455f-bcf9-62d95e9fea8a" providerId="ADAL" clId="{2D3E707A-D64D-4746-B390-D1566279B274}" dt="2017-12-06T16:11:22.413" v="63" actId="478"/>
          <ac:spMkLst>
            <pc:docMk/>
            <pc:sldMk cId="3177566107" sldId="262"/>
            <ac:spMk id="3" creationId="{B1E31ADC-83F6-4C62-8846-33301D1240C3}"/>
          </ac:spMkLst>
        </pc:spChg>
      </pc:sldChg>
      <pc:sldChg chg="modSp modTransition">
        <pc:chgData name="KimHan Sang" userId="c116fbce-3dee-455f-bcf9-62d95e9fea8a" providerId="ADAL" clId="{2D3E707A-D64D-4746-B390-D1566279B274}" dt="2017-12-11T15:29:14.545" v="6205"/>
        <pc:sldMkLst>
          <pc:docMk/>
          <pc:sldMk cId="3813807631" sldId="263"/>
        </pc:sldMkLst>
        <pc:spChg chg="mod">
          <ac:chgData name="KimHan Sang" userId="c116fbce-3dee-455f-bcf9-62d95e9fea8a" providerId="ADAL" clId="{2D3E707A-D64D-4746-B390-D1566279B274}" dt="2017-12-08T16:36:38.201" v="3644" actId="255"/>
          <ac:spMkLst>
            <pc:docMk/>
            <pc:sldMk cId="3813807631" sldId="263"/>
            <ac:spMk id="2" creationId="{B1C0663C-9C02-4DB2-B65B-7BADB9EDA54F}"/>
          </ac:spMkLst>
        </pc:spChg>
        <pc:spChg chg="mod">
          <ac:chgData name="KimHan Sang" userId="c116fbce-3dee-455f-bcf9-62d95e9fea8a" providerId="ADAL" clId="{2D3E707A-D64D-4746-B390-D1566279B274}" dt="2017-12-08T16:36:26.949" v="3642" actId="255"/>
          <ac:spMkLst>
            <pc:docMk/>
            <pc:sldMk cId="3813807631" sldId="263"/>
            <ac:spMk id="4" creationId="{8A6843E5-6457-472C-BD41-FDCA98BA6E00}"/>
          </ac:spMkLst>
        </pc:spChg>
      </pc:sldChg>
      <pc:sldChg chg="modSp modTransition">
        <pc:chgData name="KimHan Sang" userId="c116fbce-3dee-455f-bcf9-62d95e9fea8a" providerId="ADAL" clId="{2D3E707A-D64D-4746-B390-D1566279B274}" dt="2017-12-11T15:20:25.058" v="5446"/>
        <pc:sldMkLst>
          <pc:docMk/>
          <pc:sldMk cId="518928115" sldId="264"/>
        </pc:sldMkLst>
        <pc:spChg chg="mod">
          <ac:chgData name="KimHan Sang" userId="c116fbce-3dee-455f-bcf9-62d95e9fea8a" providerId="ADAL" clId="{2D3E707A-D64D-4746-B390-D1566279B274}" dt="2017-12-06T16:11:37.686" v="67" actId="255"/>
          <ac:spMkLst>
            <pc:docMk/>
            <pc:sldMk cId="518928115" sldId="264"/>
            <ac:spMk id="6" creationId="{D494C624-E4A0-4623-AFFD-EBC480F85DC0}"/>
          </ac:spMkLst>
        </pc:spChg>
      </pc:sldChg>
      <pc:sldChg chg="addSp delSp modSp add mod ord modTransition setBg">
        <pc:chgData name="KimHan Sang" userId="c116fbce-3dee-455f-bcf9-62d95e9fea8a" providerId="ADAL" clId="{2D3E707A-D64D-4746-B390-D1566279B274}" dt="2017-12-11T15:05:24.209" v="5200"/>
        <pc:sldMkLst>
          <pc:docMk/>
          <pc:sldMk cId="1214289127" sldId="265"/>
        </pc:sldMkLst>
        <pc:spChg chg="del mod">
          <ac:chgData name="KimHan Sang" userId="c116fbce-3dee-455f-bcf9-62d95e9fea8a" providerId="ADAL" clId="{2D3E707A-D64D-4746-B390-D1566279B274}" dt="2017-12-06T16:12:05.905" v="71" actId="478"/>
          <ac:spMkLst>
            <pc:docMk/>
            <pc:sldMk cId="1214289127" sldId="265"/>
            <ac:spMk id="2" creationId="{E3852C93-1F93-4987-84E3-243B04944D75}"/>
          </ac:spMkLst>
        </pc:spChg>
        <pc:spChg chg="del">
          <ac:chgData name="KimHan Sang" userId="c116fbce-3dee-455f-bcf9-62d95e9fea8a" providerId="ADAL" clId="{2D3E707A-D64D-4746-B390-D1566279B274}" dt="2017-12-06T16:12:04.509" v="70" actId="478"/>
          <ac:spMkLst>
            <pc:docMk/>
            <pc:sldMk cId="1214289127" sldId="265"/>
            <ac:spMk id="3" creationId="{9E1B24A1-8FAA-45E9-8208-7F116E422953}"/>
          </ac:spMkLst>
        </pc:spChg>
        <pc:spChg chg="add del">
          <ac:chgData name="KimHan Sang" userId="c116fbce-3dee-455f-bcf9-62d95e9fea8a" providerId="ADAL" clId="{2D3E707A-D64D-4746-B390-D1566279B274}" dt="2017-12-06T16:20:54.652" v="87" actId="6549"/>
          <ac:spMkLst>
            <pc:docMk/>
            <pc:sldMk cId="1214289127" sldId="265"/>
            <ac:spMk id="9" creationId="{56C08B44-A3E0-4294-9685-11BF5FA240D7}"/>
          </ac:spMkLst>
        </pc:spChg>
        <pc:spChg chg="add mod">
          <ac:chgData name="KimHan Sang" userId="c116fbce-3dee-455f-bcf9-62d95e9fea8a" providerId="ADAL" clId="{2D3E707A-D64D-4746-B390-D1566279B274}" dt="2017-12-11T14:15:06.090" v="3697" actId="5793"/>
          <ac:spMkLst>
            <pc:docMk/>
            <pc:sldMk cId="1214289127" sldId="265"/>
            <ac:spMk id="10" creationId="{DC88A9D8-FB6E-4F3A-A407-BD9111733543}"/>
          </ac:spMkLst>
        </pc:spChg>
        <pc:picChg chg="add del">
          <ac:chgData name="KimHan Sang" userId="c116fbce-3dee-455f-bcf9-62d95e9fea8a" providerId="ADAL" clId="{2D3E707A-D64D-4746-B390-D1566279B274}" dt="2017-12-06T16:12:30.004" v="73" actId="478"/>
          <ac:picMkLst>
            <pc:docMk/>
            <pc:sldMk cId="1214289127" sldId="265"/>
            <ac:picMk id="4" creationId="{642BBE5D-6E11-492C-993F-EF641DC49D17}"/>
          </ac:picMkLst>
        </pc:picChg>
        <pc:picChg chg="add del">
          <ac:chgData name="KimHan Sang" userId="c116fbce-3dee-455f-bcf9-62d95e9fea8a" providerId="ADAL" clId="{2D3E707A-D64D-4746-B390-D1566279B274}" dt="2017-12-06T16:18:48.448" v="75" actId="6549"/>
          <ac:picMkLst>
            <pc:docMk/>
            <pc:sldMk cId="1214289127" sldId="265"/>
            <ac:picMk id="5" creationId="{1418BD46-85CD-4FC9-9664-6F3D2037C3C4}"/>
          </ac:picMkLst>
        </pc:picChg>
        <pc:picChg chg="add del">
          <ac:chgData name="KimHan Sang" userId="c116fbce-3dee-455f-bcf9-62d95e9fea8a" providerId="ADAL" clId="{2D3E707A-D64D-4746-B390-D1566279B274}" dt="2017-12-06T16:18:56.195" v="77" actId="6549"/>
          <ac:picMkLst>
            <pc:docMk/>
            <pc:sldMk cId="1214289127" sldId="265"/>
            <ac:picMk id="6" creationId="{8693E3B7-F8C9-41D8-A123-1BF2FFCBEC25}"/>
          </ac:picMkLst>
        </pc:picChg>
        <pc:picChg chg="add mod">
          <ac:chgData name="KimHan Sang" userId="c116fbce-3dee-455f-bcf9-62d95e9fea8a" providerId="ADAL" clId="{2D3E707A-D64D-4746-B390-D1566279B274}" dt="2017-12-06T16:20:16.460" v="85" actId="14100"/>
          <ac:picMkLst>
            <pc:docMk/>
            <pc:sldMk cId="1214289127" sldId="265"/>
            <ac:picMk id="8" creationId="{5A66263F-3388-4FCD-8CFD-E17ABC7DA27B}"/>
          </ac:picMkLst>
        </pc:picChg>
      </pc:sldChg>
      <pc:sldChg chg="addSp delSp modSp add del ord">
        <pc:chgData name="KimHan Sang" userId="c116fbce-3dee-455f-bcf9-62d95e9fea8a" providerId="ADAL" clId="{2D3E707A-D64D-4746-B390-D1566279B274}" dt="2017-12-06T16:37:07.674" v="114" actId="2696"/>
        <pc:sldMkLst>
          <pc:docMk/>
          <pc:sldMk cId="3034754630" sldId="266"/>
        </pc:sldMkLst>
        <pc:spChg chg="del">
          <ac:chgData name="KimHan Sang" userId="c116fbce-3dee-455f-bcf9-62d95e9fea8a" providerId="ADAL" clId="{2D3E707A-D64D-4746-B390-D1566279B274}" dt="2017-12-06T16:22:06.727" v="101" actId="478"/>
          <ac:spMkLst>
            <pc:docMk/>
            <pc:sldMk cId="3034754630" sldId="266"/>
            <ac:spMk id="2" creationId="{CD0B817F-A4C3-4CFB-B07A-25B51CD565BE}"/>
          </ac:spMkLst>
        </pc:spChg>
        <pc:spChg chg="del">
          <ac:chgData name="KimHan Sang" userId="c116fbce-3dee-455f-bcf9-62d95e9fea8a" providerId="ADAL" clId="{2D3E707A-D64D-4746-B390-D1566279B274}" dt="2017-12-06T16:22:08.771" v="102" actId="478"/>
          <ac:spMkLst>
            <pc:docMk/>
            <pc:sldMk cId="3034754630" sldId="266"/>
            <ac:spMk id="3" creationId="{57433443-532D-41DC-ABF4-07B5485262B6}"/>
          </ac:spMkLst>
        </pc:spChg>
        <pc:picChg chg="add mod">
          <ac:chgData name="KimHan Sang" userId="c116fbce-3dee-455f-bcf9-62d95e9fea8a" providerId="ADAL" clId="{2D3E707A-D64D-4746-B390-D1566279B274}" dt="2017-12-06T16:36:49.801" v="109" actId="1076"/>
          <ac:picMkLst>
            <pc:docMk/>
            <pc:sldMk cId="3034754630" sldId="266"/>
            <ac:picMk id="5" creationId="{E4EF3A65-0E3D-44EF-8C56-B4F85D4F6507}"/>
          </ac:picMkLst>
        </pc:picChg>
      </pc:sldChg>
      <pc:sldChg chg="addSp modSp add del mod modTransition setBg">
        <pc:chgData name="KimHan Sang" userId="c116fbce-3dee-455f-bcf9-62d95e9fea8a" providerId="ADAL" clId="{2D3E707A-D64D-4746-B390-D1566279B274}" dt="2017-12-11T15:19:46.220" v="5432" actId="2696"/>
        <pc:sldMkLst>
          <pc:docMk/>
          <pc:sldMk cId="1630300471" sldId="267"/>
        </pc:sldMkLst>
        <pc:spChg chg="add mod">
          <ac:chgData name="KimHan Sang" userId="c116fbce-3dee-455f-bcf9-62d95e9fea8a" providerId="ADAL" clId="{2D3E707A-D64D-4746-B390-D1566279B274}" dt="2017-12-06T16:39:54.561" v="172" actId="20577"/>
          <ac:spMkLst>
            <pc:docMk/>
            <pc:sldMk cId="1630300471" sldId="267"/>
            <ac:spMk id="4" creationId="{A4C7406F-8697-4574-8BC4-ED0098390033}"/>
          </ac:spMkLst>
        </pc:spChg>
        <pc:spChg chg="add mod">
          <ac:chgData name="KimHan Sang" userId="c116fbce-3dee-455f-bcf9-62d95e9fea8a" providerId="ADAL" clId="{2D3E707A-D64D-4746-B390-D1566279B274}" dt="2017-12-06T17:35:34.111" v="1601" actId="1076"/>
          <ac:spMkLst>
            <pc:docMk/>
            <pc:sldMk cId="1630300471" sldId="267"/>
            <ac:spMk id="6" creationId="{C0489BE0-92EC-4A42-BB39-669F62DBEAFC}"/>
          </ac:spMkLst>
        </pc:spChg>
        <pc:spChg chg="add">
          <ac:chgData name="KimHan Sang" userId="c116fbce-3dee-455f-bcf9-62d95e9fea8a" providerId="ADAL" clId="{2D3E707A-D64D-4746-B390-D1566279B274}" dt="2017-12-06T16:37:00.834" v="111" actId="26606"/>
          <ac:spMkLst>
            <pc:docMk/>
            <pc:sldMk cId="1630300471" sldId="267"/>
            <ac:spMk id="10" creationId="{71B2258F-86CA-4D4D-8270-BC05FCDEBFB3}"/>
          </ac:spMkLst>
        </pc:spChg>
        <pc:picChg chg="mod">
          <ac:chgData name="KimHan Sang" userId="c116fbce-3dee-455f-bcf9-62d95e9fea8a" providerId="ADAL" clId="{2D3E707A-D64D-4746-B390-D1566279B274}" dt="2017-12-06T16:37:00.834" v="111" actId="26606"/>
          <ac:picMkLst>
            <pc:docMk/>
            <pc:sldMk cId="1630300471" sldId="267"/>
            <ac:picMk id="5" creationId="{E4EF3A65-0E3D-44EF-8C56-B4F85D4F6507}"/>
          </ac:picMkLst>
        </pc:picChg>
      </pc:sldChg>
      <pc:sldChg chg="addSp delSp modSp add del mod setBg delDesignElem">
        <pc:chgData name="KimHan Sang" userId="c116fbce-3dee-455f-bcf9-62d95e9fea8a" providerId="ADAL" clId="{2D3E707A-D64D-4746-B390-D1566279B274}" dt="2017-12-06T16:38:04.343" v="120" actId="2696"/>
        <pc:sldMkLst>
          <pc:docMk/>
          <pc:sldMk cId="3336953535" sldId="268"/>
        </pc:sldMkLst>
        <pc:spChg chg="add del">
          <ac:chgData name="KimHan Sang" userId="c116fbce-3dee-455f-bcf9-62d95e9fea8a" providerId="ADAL" clId="{2D3E707A-D64D-4746-B390-D1566279B274}" dt="2017-12-06T16:37:33.772" v="116" actId="26606"/>
          <ac:spMkLst>
            <pc:docMk/>
            <pc:sldMk cId="3336953535" sldId="268"/>
            <ac:spMk id="7" creationId="{87CC2527-562A-4F69-B487-4371E5B243E7}"/>
          </ac:spMkLst>
        </pc:spChg>
        <pc:spChg chg="del">
          <ac:chgData name="KimHan Sang" userId="c116fbce-3dee-455f-bcf9-62d95e9fea8a" providerId="ADAL" clId="{2D3E707A-D64D-4746-B390-D1566279B274}" dt="2017-12-06T16:37:06.019" v="113" actId="2696"/>
          <ac:spMkLst>
            <pc:docMk/>
            <pc:sldMk cId="3336953535" sldId="268"/>
            <ac:spMk id="10" creationId="{71B2258F-86CA-4D4D-8270-BC05FCDEBFB3}"/>
          </ac:spMkLst>
        </pc:spChg>
        <pc:spChg chg="add">
          <ac:chgData name="KimHan Sang" userId="c116fbce-3dee-455f-bcf9-62d95e9fea8a" providerId="ADAL" clId="{2D3E707A-D64D-4746-B390-D1566279B274}" dt="2017-12-06T16:37:33.776" v="117" actId="26606"/>
          <ac:spMkLst>
            <pc:docMk/>
            <pc:sldMk cId="3336953535" sldId="268"/>
            <ac:spMk id="14" creationId="{E20EB187-900F-4AF5-813B-101456D9FD39}"/>
          </ac:spMkLst>
        </pc:spChg>
        <pc:picChg chg="mod">
          <ac:chgData name="KimHan Sang" userId="c116fbce-3dee-455f-bcf9-62d95e9fea8a" providerId="ADAL" clId="{2D3E707A-D64D-4746-B390-D1566279B274}" dt="2017-12-06T16:37:33.772" v="116" actId="26606"/>
          <ac:picMkLst>
            <pc:docMk/>
            <pc:sldMk cId="3336953535" sldId="268"/>
            <ac:picMk id="5" creationId="{E4EF3A65-0E3D-44EF-8C56-B4F85D4F6507}"/>
          </ac:picMkLst>
        </pc:picChg>
        <pc:cxnChg chg="add del">
          <ac:chgData name="KimHan Sang" userId="c116fbce-3dee-455f-bcf9-62d95e9fea8a" providerId="ADAL" clId="{2D3E707A-D64D-4746-B390-D1566279B274}" dt="2017-12-06T16:37:33.772" v="116" actId="26606"/>
          <ac:cxnSpMkLst>
            <pc:docMk/>
            <pc:sldMk cId="3336953535" sldId="268"/>
            <ac:cxnSpMk id="12" creationId="{BCDAEC91-5BCE-4B55-9CC0-43EF94CB734B}"/>
          </ac:cxnSpMkLst>
        </pc:cxnChg>
        <pc:cxnChg chg="add">
          <ac:chgData name="KimHan Sang" userId="c116fbce-3dee-455f-bcf9-62d95e9fea8a" providerId="ADAL" clId="{2D3E707A-D64D-4746-B390-D1566279B274}" dt="2017-12-06T16:37:33.776" v="117" actId="26606"/>
          <ac:cxnSpMkLst>
            <pc:docMk/>
            <pc:sldMk cId="3336953535" sldId="268"/>
            <ac:cxnSpMk id="15" creationId="{624D17C8-E9C2-48A4-AA36-D7048A6CCC41}"/>
          </ac:cxnSpMkLst>
        </pc:cxnChg>
      </pc:sldChg>
      <pc:sldChg chg="addSp delSp modSp add modTransition setBg delDesignElem">
        <pc:chgData name="KimHan Sang" userId="c116fbce-3dee-455f-bcf9-62d95e9fea8a" providerId="ADAL" clId="{2D3E707A-D64D-4746-B390-D1566279B274}" dt="2017-12-11T15:05:48.387" v="5201"/>
        <pc:sldMkLst>
          <pc:docMk/>
          <pc:sldMk cId="641766018" sldId="269"/>
        </pc:sldMkLst>
        <pc:spChg chg="del">
          <ac:chgData name="KimHan Sang" userId="c116fbce-3dee-455f-bcf9-62d95e9fea8a" providerId="ADAL" clId="{2D3E707A-D64D-4746-B390-D1566279B274}" dt="2017-12-06T16:38:00.042" v="119" actId="1036"/>
          <ac:spMkLst>
            <pc:docMk/>
            <pc:sldMk cId="641766018" sldId="269"/>
            <ac:spMk id="10" creationId="{71B2258F-86CA-4D4D-8270-BC05FCDEBFB3}"/>
          </ac:spMkLst>
        </pc:spChg>
        <pc:picChg chg="add mod">
          <ac:chgData name="KimHan Sang" userId="c116fbce-3dee-455f-bcf9-62d95e9fea8a" providerId="ADAL" clId="{2D3E707A-D64D-4746-B390-D1566279B274}" dt="2017-12-06T16:42:47.466" v="491" actId="1036"/>
          <ac:picMkLst>
            <pc:docMk/>
            <pc:sldMk cId="641766018" sldId="269"/>
            <ac:picMk id="3" creationId="{CCE69BA4-A6C9-442E-A7E9-54810998EDA9}"/>
          </ac:picMkLst>
        </pc:picChg>
      </pc:sldChg>
      <pc:sldChg chg="delSp modSp add modTransition setBg delDesignElem">
        <pc:chgData name="KimHan Sang" userId="c116fbce-3dee-455f-bcf9-62d95e9fea8a" providerId="ADAL" clId="{2D3E707A-D64D-4746-B390-D1566279B274}" dt="2017-12-11T15:21:04.749" v="5463"/>
        <pc:sldMkLst>
          <pc:docMk/>
          <pc:sldMk cId="170355098" sldId="270"/>
        </pc:sldMkLst>
        <pc:spChg chg="mod">
          <ac:chgData name="KimHan Sang" userId="c116fbce-3dee-455f-bcf9-62d95e9fea8a" providerId="ADAL" clId="{2D3E707A-D64D-4746-B390-D1566279B274}" dt="2017-12-06T16:40:14.481" v="219" actId="18131"/>
          <ac:spMkLst>
            <pc:docMk/>
            <pc:sldMk cId="170355098" sldId="270"/>
            <ac:spMk id="4" creationId="{A4C7406F-8697-4574-8BC4-ED0098390033}"/>
          </ac:spMkLst>
        </pc:spChg>
        <pc:spChg chg="del">
          <ac:chgData name="KimHan Sang" userId="c116fbce-3dee-455f-bcf9-62d95e9fea8a" providerId="ADAL" clId="{2D3E707A-D64D-4746-B390-D1566279B274}" dt="2017-12-06T16:39:59.743" v="174" actId="18131"/>
          <ac:spMkLst>
            <pc:docMk/>
            <pc:sldMk cId="170355098" sldId="270"/>
            <ac:spMk id="10" creationId="{71B2258F-86CA-4D4D-8270-BC05FCDEBFB3}"/>
          </ac:spMkLst>
        </pc:spChg>
      </pc:sldChg>
      <pc:sldChg chg="addSp delSp modSp add del">
        <pc:chgData name="KimHan Sang" userId="c116fbce-3dee-455f-bcf9-62d95e9fea8a" providerId="ADAL" clId="{2D3E707A-D64D-4746-B390-D1566279B274}" dt="2017-12-07T15:16:33.415" v="1969" actId="2696"/>
        <pc:sldMkLst>
          <pc:docMk/>
          <pc:sldMk cId="938375198" sldId="271"/>
        </pc:sldMkLst>
        <pc:spChg chg="add mod">
          <ac:chgData name="KimHan Sang" userId="c116fbce-3dee-455f-bcf9-62d95e9fea8a" providerId="ADAL" clId="{2D3E707A-D64D-4746-B390-D1566279B274}" dt="2017-12-07T15:16:18.663" v="1966" actId="2696"/>
          <ac:spMkLst>
            <pc:docMk/>
            <pc:sldMk cId="938375198" sldId="271"/>
            <ac:spMk id="2" creationId="{A442E2A9-89D7-47F6-B168-39B99DD95A4D}"/>
          </ac:spMkLst>
        </pc:spChg>
        <pc:spChg chg="del mod">
          <ac:chgData name="KimHan Sang" userId="c116fbce-3dee-455f-bcf9-62d95e9fea8a" providerId="ADAL" clId="{2D3E707A-D64D-4746-B390-D1566279B274}" dt="2017-12-07T15:16:18.663" v="1966" actId="2696"/>
          <ac:spMkLst>
            <pc:docMk/>
            <pc:sldMk cId="938375198" sldId="271"/>
            <ac:spMk id="4" creationId="{A4C7406F-8697-4574-8BC4-ED0098390033}"/>
          </ac:spMkLst>
        </pc:spChg>
      </pc:sldChg>
      <pc:sldChg chg="modSp add modTransition">
        <pc:chgData name="KimHan Sang" userId="c116fbce-3dee-455f-bcf9-62d95e9fea8a" providerId="ADAL" clId="{2D3E707A-D64D-4746-B390-D1566279B274}" dt="2017-12-11T15:04:45.491" v="5196"/>
        <pc:sldMkLst>
          <pc:docMk/>
          <pc:sldMk cId="1646920619" sldId="272"/>
        </pc:sldMkLst>
        <pc:spChg chg="mod">
          <ac:chgData name="KimHan Sang" userId="c116fbce-3dee-455f-bcf9-62d95e9fea8a" providerId="ADAL" clId="{2D3E707A-D64D-4746-B390-D1566279B274}" dt="2017-12-06T16:42:36.457" v="489" actId="20577"/>
          <ac:spMkLst>
            <pc:docMk/>
            <pc:sldMk cId="1646920619" sldId="272"/>
            <ac:spMk id="2" creationId="{DD2494E6-D1DA-43B6-8A5E-27DDCEA882A6}"/>
          </ac:spMkLst>
        </pc:spChg>
      </pc:sldChg>
      <pc:sldChg chg="addSp delSp modSp add del mod setBg">
        <pc:chgData name="KimHan Sang" userId="c116fbce-3dee-455f-bcf9-62d95e9fea8a" providerId="ADAL" clId="{2D3E707A-D64D-4746-B390-D1566279B274}" dt="2017-12-07T15:18:35.683" v="1986" actId="2696"/>
        <pc:sldMkLst>
          <pc:docMk/>
          <pc:sldMk cId="459926504" sldId="273"/>
        </pc:sldMkLst>
        <pc:spChg chg="del">
          <ac:chgData name="KimHan Sang" userId="c116fbce-3dee-455f-bcf9-62d95e9fea8a" providerId="ADAL" clId="{2D3E707A-D64D-4746-B390-D1566279B274}" dt="2017-12-06T16:50:12.115" v="494" actId="478"/>
          <ac:spMkLst>
            <pc:docMk/>
            <pc:sldMk cId="459926504" sldId="273"/>
            <ac:spMk id="2" creationId="{DD2494E6-D1DA-43B6-8A5E-27DDCEA882A6}"/>
          </ac:spMkLst>
        </pc:spChg>
        <pc:spChg chg="add mod ord">
          <ac:chgData name="KimHan Sang" userId="c116fbce-3dee-455f-bcf9-62d95e9fea8a" providerId="ADAL" clId="{2D3E707A-D64D-4746-B390-D1566279B274}" dt="2017-12-06T16:52:08.767" v="551" actId="1076"/>
          <ac:spMkLst>
            <pc:docMk/>
            <pc:sldMk cId="459926504" sldId="273"/>
            <ac:spMk id="4" creationId="{24DF6CA5-E79F-420D-8EBA-9A36068251E3}"/>
          </ac:spMkLst>
        </pc:spChg>
        <pc:spChg chg="add del">
          <ac:chgData name="KimHan Sang" userId="c116fbce-3dee-455f-bcf9-62d95e9fea8a" providerId="ADAL" clId="{2D3E707A-D64D-4746-B390-D1566279B274}" dt="2017-12-06T16:51:25.260" v="530" actId="26606"/>
          <ac:spMkLst>
            <pc:docMk/>
            <pc:sldMk cId="459926504" sldId="273"/>
            <ac:spMk id="12" creationId="{87CC2527-562A-4F69-B487-4371E5B243E7}"/>
          </ac:spMkLst>
        </pc:spChg>
        <pc:graphicFrameChg chg="add del mod">
          <ac:chgData name="KimHan Sang" userId="c116fbce-3dee-455f-bcf9-62d95e9fea8a" providerId="ADAL" clId="{2D3E707A-D64D-4746-B390-D1566279B274}" dt="2017-12-06T16:50:16.318" v="496" actId="1076"/>
          <ac:graphicFrameMkLst>
            <pc:docMk/>
            <pc:sldMk cId="459926504" sldId="273"/>
            <ac:graphicFrameMk id="5" creationId="{1849FB85-7669-4D56-88D4-9C66E361CA5C}"/>
          </ac:graphicFrameMkLst>
        </pc:graphicFrameChg>
        <pc:picChg chg="add mod ord">
          <ac:chgData name="KimHan Sang" userId="c116fbce-3dee-455f-bcf9-62d95e9fea8a" providerId="ADAL" clId="{2D3E707A-D64D-4746-B390-D1566279B274}" dt="2017-12-06T16:52:00.352" v="548" actId="167"/>
          <ac:picMkLst>
            <pc:docMk/>
            <pc:sldMk cId="459926504" sldId="273"/>
            <ac:picMk id="7" creationId="{1E4220CF-534E-4074-80A2-1383B26CC214}"/>
          </ac:picMkLst>
        </pc:picChg>
        <pc:cxnChg chg="add del">
          <ac:chgData name="KimHan Sang" userId="c116fbce-3dee-455f-bcf9-62d95e9fea8a" providerId="ADAL" clId="{2D3E707A-D64D-4746-B390-D1566279B274}" dt="2017-12-06T16:51:25.260" v="530" actId="26606"/>
          <ac:cxnSpMkLst>
            <pc:docMk/>
            <pc:sldMk cId="459926504" sldId="273"/>
            <ac:cxnSpMk id="14" creationId="{BCDAEC91-5BCE-4B55-9CC0-43EF94CB734B}"/>
          </ac:cxnSpMkLst>
        </pc:cxnChg>
      </pc:sldChg>
      <pc:sldChg chg="addSp delSp modSp add modTransition">
        <pc:chgData name="KimHan Sang" userId="c116fbce-3dee-455f-bcf9-62d95e9fea8a" providerId="ADAL" clId="{2D3E707A-D64D-4746-B390-D1566279B274}" dt="2017-12-11T15:01:21.872" v="5156"/>
        <pc:sldMkLst>
          <pc:docMk/>
          <pc:sldMk cId="1138235203" sldId="274"/>
        </pc:sldMkLst>
        <pc:spChg chg="del mod">
          <ac:chgData name="KimHan Sang" userId="c116fbce-3dee-455f-bcf9-62d95e9fea8a" providerId="ADAL" clId="{2D3E707A-D64D-4746-B390-D1566279B274}" dt="2017-12-06T16:55:04.333" v="585" actId="478"/>
          <ac:spMkLst>
            <pc:docMk/>
            <pc:sldMk cId="1138235203" sldId="274"/>
            <ac:spMk id="2" creationId="{DD2494E6-D1DA-43B6-8A5E-27DDCEA882A6}"/>
          </ac:spMkLst>
        </pc:spChg>
        <pc:spChg chg="add del mod">
          <ac:chgData name="KimHan Sang" userId="c116fbce-3dee-455f-bcf9-62d95e9fea8a" providerId="ADAL" clId="{2D3E707A-D64D-4746-B390-D1566279B274}" dt="2017-12-06T16:58:12.867" v="793" actId="18131"/>
          <ac:spMkLst>
            <pc:docMk/>
            <pc:sldMk cId="1138235203" sldId="274"/>
            <ac:spMk id="4" creationId="{534143B3-F8DC-46B9-A131-644D6CFB70EE}"/>
          </ac:spMkLst>
        </pc:spChg>
        <pc:picChg chg="add del mod">
          <ac:chgData name="KimHan Sang" userId="c116fbce-3dee-455f-bcf9-62d95e9fea8a" providerId="ADAL" clId="{2D3E707A-D64D-4746-B390-D1566279B274}" dt="2017-12-06T17:39:11.766" v="1634" actId="18131"/>
          <ac:picMkLst>
            <pc:docMk/>
            <pc:sldMk cId="1138235203" sldId="274"/>
            <ac:picMk id="7" creationId="{F6436769-E5DB-483D-817D-0DD6EB953EBA}"/>
          </ac:picMkLst>
        </pc:picChg>
        <pc:picChg chg="add del mod">
          <ac:chgData name="KimHan Sang" userId="c116fbce-3dee-455f-bcf9-62d95e9fea8a" providerId="ADAL" clId="{2D3E707A-D64D-4746-B390-D1566279B274}" dt="2017-12-06T16:54:35.375" v="558" actId="478"/>
          <ac:picMkLst>
            <pc:docMk/>
            <pc:sldMk cId="1138235203" sldId="274"/>
            <ac:picMk id="6146" creationId="{17B87609-C72F-447E-876F-C629AC0D6B83}"/>
          </ac:picMkLst>
        </pc:picChg>
        <pc:picChg chg="add mod">
          <ac:chgData name="KimHan Sang" userId="c116fbce-3dee-455f-bcf9-62d95e9fea8a" providerId="ADAL" clId="{2D3E707A-D64D-4746-B390-D1566279B274}" dt="2017-12-06T16:54:46.027" v="561" actId="14100"/>
          <ac:picMkLst>
            <pc:docMk/>
            <pc:sldMk cId="1138235203" sldId="274"/>
            <ac:picMk id="6148" creationId="{0F4334CF-873A-49EF-A8C5-3DA57AAB1672}"/>
          </ac:picMkLst>
        </pc:picChg>
      </pc:sldChg>
      <pc:sldChg chg="addSp delSp modSp add del mod modTransition setBg">
        <pc:chgData name="KimHan Sang" userId="c116fbce-3dee-455f-bcf9-62d95e9fea8a" providerId="ADAL" clId="{2D3E707A-D64D-4746-B390-D1566279B274}" dt="2017-12-11T15:21:47.039" v="5479"/>
        <pc:sldMkLst>
          <pc:docMk/>
          <pc:sldMk cId="559735588" sldId="275"/>
        </pc:sldMkLst>
        <pc:spChg chg="del">
          <ac:chgData name="KimHan Sang" userId="c116fbce-3dee-455f-bcf9-62d95e9fea8a" providerId="ADAL" clId="{2D3E707A-D64D-4746-B390-D1566279B274}" dt="2017-12-06T16:56:29.521" v="592" actId="478"/>
          <ac:spMkLst>
            <pc:docMk/>
            <pc:sldMk cId="559735588" sldId="275"/>
            <ac:spMk id="4" creationId="{534143B3-F8DC-46B9-A131-644D6CFB70EE}"/>
          </ac:spMkLst>
        </pc:spChg>
        <pc:spChg chg="add del mod">
          <ac:chgData name="KimHan Sang" userId="c116fbce-3dee-455f-bcf9-62d95e9fea8a" providerId="ADAL" clId="{2D3E707A-D64D-4746-B390-D1566279B274}" dt="2017-12-06T16:58:21.832" v="808" actId="478"/>
          <ac:spMkLst>
            <pc:docMk/>
            <pc:sldMk cId="559735588" sldId="275"/>
            <ac:spMk id="5" creationId="{35516365-0355-4BC9-81B6-7A73D779A8F6}"/>
          </ac:spMkLst>
        </pc:spChg>
        <pc:spChg chg="add mod">
          <ac:chgData name="KimHan Sang" userId="c116fbce-3dee-455f-bcf9-62d95e9fea8a" providerId="ADAL" clId="{2D3E707A-D64D-4746-B390-D1566279B274}" dt="2017-12-06T17:41:23.088" v="1684" actId="1076"/>
          <ac:spMkLst>
            <pc:docMk/>
            <pc:sldMk cId="559735588" sldId="275"/>
            <ac:spMk id="6" creationId="{103A9D4F-775B-4E2C-903B-ADE8CDFF7A20}"/>
          </ac:spMkLst>
        </pc:spChg>
        <pc:spChg chg="add del">
          <ac:chgData name="KimHan Sang" userId="c116fbce-3dee-455f-bcf9-62d95e9fea8a" providerId="ADAL" clId="{2D3E707A-D64D-4746-B390-D1566279B274}" dt="2017-12-06T16:57:10.624" v="597" actId="26606"/>
          <ac:spMkLst>
            <pc:docMk/>
            <pc:sldMk cId="559735588" sldId="275"/>
            <ac:spMk id="73" creationId="{71B2258F-86CA-4D4D-8270-BC05FCDEBFB3}"/>
          </ac:spMkLst>
        </pc:spChg>
        <pc:picChg chg="mod">
          <ac:chgData name="KimHan Sang" userId="c116fbce-3dee-455f-bcf9-62d95e9fea8a" providerId="ADAL" clId="{2D3E707A-D64D-4746-B390-D1566279B274}" dt="2017-12-06T16:58:07.894" v="792" actId="1076"/>
          <ac:picMkLst>
            <pc:docMk/>
            <pc:sldMk cId="559735588" sldId="275"/>
            <ac:picMk id="6148" creationId="{0F4334CF-873A-49EF-A8C5-3DA57AAB1672}"/>
          </ac:picMkLst>
        </pc:picChg>
      </pc:sldChg>
      <pc:sldChg chg="add del">
        <pc:chgData name="KimHan Sang" userId="c116fbce-3dee-455f-bcf9-62d95e9fea8a" providerId="ADAL" clId="{2D3E707A-D64D-4746-B390-D1566279B274}" dt="2017-12-06T16:53:05.264" v="554" actId="18131"/>
        <pc:sldMkLst>
          <pc:docMk/>
          <pc:sldMk cId="3771362712" sldId="275"/>
        </pc:sldMkLst>
      </pc:sldChg>
      <pc:sldChg chg="modSp add modTransition">
        <pc:chgData name="KimHan Sang" userId="c116fbce-3dee-455f-bcf9-62d95e9fea8a" providerId="ADAL" clId="{2D3E707A-D64D-4746-B390-D1566279B274}" dt="2017-12-11T15:21:51.637" v="5485"/>
        <pc:sldMkLst>
          <pc:docMk/>
          <pc:sldMk cId="1112563055" sldId="276"/>
        </pc:sldMkLst>
        <pc:spChg chg="mod">
          <ac:chgData name="KimHan Sang" userId="c116fbce-3dee-455f-bcf9-62d95e9fea8a" providerId="ADAL" clId="{2D3E707A-D64D-4746-B390-D1566279B274}" dt="2017-12-06T16:59:08.580" v="898" actId="27636"/>
          <ac:spMkLst>
            <pc:docMk/>
            <pc:sldMk cId="1112563055" sldId="276"/>
            <ac:spMk id="6" creationId="{103A9D4F-775B-4E2C-903B-ADE8CDFF7A20}"/>
          </ac:spMkLst>
        </pc:spChg>
      </pc:sldChg>
      <pc:sldChg chg="modSp add modTransition">
        <pc:chgData name="KimHan Sang" userId="c116fbce-3dee-455f-bcf9-62d95e9fea8a" providerId="ADAL" clId="{2D3E707A-D64D-4746-B390-D1566279B274}" dt="2017-12-11T15:21:51.637" v="5485"/>
        <pc:sldMkLst>
          <pc:docMk/>
          <pc:sldMk cId="3754716197" sldId="277"/>
        </pc:sldMkLst>
        <pc:spChg chg="mod">
          <ac:chgData name="KimHan Sang" userId="c116fbce-3dee-455f-bcf9-62d95e9fea8a" providerId="ADAL" clId="{2D3E707A-D64D-4746-B390-D1566279B274}" dt="2017-12-06T16:59:49.321" v="943" actId="27636"/>
          <ac:spMkLst>
            <pc:docMk/>
            <pc:sldMk cId="3754716197" sldId="277"/>
            <ac:spMk id="6" creationId="{103A9D4F-775B-4E2C-903B-ADE8CDFF7A20}"/>
          </ac:spMkLst>
        </pc:spChg>
      </pc:sldChg>
      <pc:sldChg chg="modSp add modTransition">
        <pc:chgData name="KimHan Sang" userId="c116fbce-3dee-455f-bcf9-62d95e9fea8a" providerId="ADAL" clId="{2D3E707A-D64D-4746-B390-D1566279B274}" dt="2017-12-11T15:06:26.158" v="5205"/>
        <pc:sldMkLst>
          <pc:docMk/>
          <pc:sldMk cId="1146623611" sldId="278"/>
        </pc:sldMkLst>
        <pc:spChg chg="mod">
          <ac:chgData name="KimHan Sang" userId="c116fbce-3dee-455f-bcf9-62d95e9fea8a" providerId="ADAL" clId="{2D3E707A-D64D-4746-B390-D1566279B274}" dt="2017-12-06T17:00:02.960" v="974" actId="20577"/>
          <ac:spMkLst>
            <pc:docMk/>
            <pc:sldMk cId="1146623611" sldId="278"/>
            <ac:spMk id="4" creationId="{A4C7406F-8697-4574-8BC4-ED0098390033}"/>
          </ac:spMkLst>
        </pc:spChg>
      </pc:sldChg>
      <pc:sldChg chg="addSp delSp modSp add modTransition">
        <pc:chgData name="KimHan Sang" userId="c116fbce-3dee-455f-bcf9-62d95e9fea8a" providerId="ADAL" clId="{2D3E707A-D64D-4746-B390-D1566279B274}" dt="2017-12-11T15:22:01.422" v="5487"/>
        <pc:sldMkLst>
          <pc:docMk/>
          <pc:sldMk cId="1455220334" sldId="279"/>
        </pc:sldMkLst>
        <pc:spChg chg="del">
          <ac:chgData name="KimHan Sang" userId="c116fbce-3dee-455f-bcf9-62d95e9fea8a" providerId="ADAL" clId="{2D3E707A-D64D-4746-B390-D1566279B274}" dt="2017-12-06T17:04:16.602" v="979" actId="478"/>
          <ac:spMkLst>
            <pc:docMk/>
            <pc:sldMk cId="1455220334" sldId="279"/>
            <ac:spMk id="4" creationId="{A4C7406F-8697-4574-8BC4-ED0098390033}"/>
          </ac:spMkLst>
        </pc:spChg>
        <pc:spChg chg="add del mod">
          <ac:chgData name="KimHan Sang" userId="c116fbce-3dee-455f-bcf9-62d95e9fea8a" providerId="ADAL" clId="{2D3E707A-D64D-4746-B390-D1566279B274}" dt="2017-12-06T17:04:18.362" v="980" actId="478"/>
          <ac:spMkLst>
            <pc:docMk/>
            <pc:sldMk cId="1455220334" sldId="279"/>
            <ac:spMk id="6" creationId="{A9FCCEF1-245A-40FB-AF74-6AB20CB6C57E}"/>
          </ac:spMkLst>
        </pc:spChg>
        <pc:spChg chg="add mod">
          <ac:chgData name="KimHan Sang" userId="c116fbce-3dee-455f-bcf9-62d95e9fea8a" providerId="ADAL" clId="{2D3E707A-D64D-4746-B390-D1566279B274}" dt="2017-12-11T13:07:11.706" v="3646" actId="14100"/>
          <ac:spMkLst>
            <pc:docMk/>
            <pc:sldMk cId="1455220334" sldId="279"/>
            <ac:spMk id="8" creationId="{7D0767EE-F5F0-45F5-89A0-9D8D4A41DD6D}"/>
          </ac:spMkLst>
        </pc:spChg>
        <pc:graphicFrameChg chg="add mod">
          <ac:chgData name="KimHan Sang" userId="c116fbce-3dee-455f-bcf9-62d95e9fea8a" providerId="ADAL" clId="{2D3E707A-D64D-4746-B390-D1566279B274}" dt="2017-12-06T17:04:29.371" v="983" actId="1076"/>
          <ac:graphicFrameMkLst>
            <pc:docMk/>
            <pc:sldMk cId="1455220334" sldId="279"/>
            <ac:graphicFrameMk id="2" creationId="{D439C60A-3B7C-494D-9677-E7877096B230}"/>
          </ac:graphicFrameMkLst>
        </pc:graphicFrameChg>
        <pc:picChg chg="del">
          <ac:chgData name="KimHan Sang" userId="c116fbce-3dee-455f-bcf9-62d95e9fea8a" providerId="ADAL" clId="{2D3E707A-D64D-4746-B390-D1566279B274}" dt="2017-12-06T17:04:05.273" v="977" actId="478"/>
          <ac:picMkLst>
            <pc:docMk/>
            <pc:sldMk cId="1455220334" sldId="279"/>
            <ac:picMk id="5" creationId="{E4EF3A65-0E3D-44EF-8C56-B4F85D4F6507}"/>
          </ac:picMkLst>
        </pc:picChg>
        <pc:picChg chg="add mod">
          <ac:chgData name="KimHan Sang" userId="c116fbce-3dee-455f-bcf9-62d95e9fea8a" providerId="ADAL" clId="{2D3E707A-D64D-4746-B390-D1566279B274}" dt="2017-12-11T13:07:23.137" v="3647"/>
          <ac:picMkLst>
            <pc:docMk/>
            <pc:sldMk cId="1455220334" sldId="279"/>
            <ac:picMk id="12290" creationId="{4125E9E8-A6DB-4F09-B72D-7463340D1983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22:10.195" v="5493"/>
        <pc:sldMkLst>
          <pc:docMk/>
          <pc:sldMk cId="4278992327" sldId="280"/>
        </pc:sldMkLst>
        <pc:spChg chg="mod">
          <ac:chgData name="KimHan Sang" userId="c116fbce-3dee-455f-bcf9-62d95e9fea8a" providerId="ADAL" clId="{2D3E707A-D64D-4746-B390-D1566279B274}" dt="2017-12-06T17:16:52.380" v="1055" actId="20577"/>
          <ac:spMkLst>
            <pc:docMk/>
            <pc:sldMk cId="4278992327" sldId="280"/>
            <ac:spMk id="2" creationId="{DD2494E6-D1DA-43B6-8A5E-27DDCEA882A6}"/>
          </ac:spMkLst>
        </pc:spChg>
      </pc:sldChg>
      <pc:sldChg chg="addSp delSp modSp add del mod setBg">
        <pc:chgData name="KimHan Sang" userId="c116fbce-3dee-455f-bcf9-62d95e9fea8a" providerId="ADAL" clId="{2D3E707A-D64D-4746-B390-D1566279B274}" dt="2017-12-06T17:18:41.436" v="1153" actId="2696"/>
        <pc:sldMkLst>
          <pc:docMk/>
          <pc:sldMk cId="381198905" sldId="281"/>
        </pc:sldMkLst>
        <pc:spChg chg="add del mod">
          <ac:chgData name="KimHan Sang" userId="c116fbce-3dee-455f-bcf9-62d95e9fea8a" providerId="ADAL" clId="{2D3E707A-D64D-4746-B390-D1566279B274}" dt="2017-12-06T17:17:13.214" v="1060" actId="478"/>
          <ac:spMkLst>
            <pc:docMk/>
            <pc:sldMk cId="381198905" sldId="281"/>
            <ac:spMk id="3" creationId="{503D07D0-BFE2-4A7A-9FF0-73799D12F53F}"/>
          </ac:spMkLst>
        </pc:spChg>
        <pc:spChg chg="del">
          <ac:chgData name="KimHan Sang" userId="c116fbce-3dee-455f-bcf9-62d95e9fea8a" providerId="ADAL" clId="{2D3E707A-D64D-4746-B390-D1566279B274}" dt="2017-12-06T17:17:07.894" v="1057" actId="478"/>
          <ac:spMkLst>
            <pc:docMk/>
            <pc:sldMk cId="381198905" sldId="281"/>
            <ac:spMk id="4" creationId="{24DF6CA5-E79F-420D-8EBA-9A36068251E3}"/>
          </ac:spMkLst>
        </pc:spChg>
        <pc:spChg chg="add del">
          <ac:chgData name="KimHan Sang" userId="c116fbce-3dee-455f-bcf9-62d95e9fea8a" providerId="ADAL" clId="{2D3E707A-D64D-4746-B390-D1566279B274}" dt="2017-12-06T17:17:26.711" v="1062" actId="26606"/>
          <ac:spMkLst>
            <pc:docMk/>
            <pc:sldMk cId="381198905" sldId="281"/>
            <ac:spMk id="12" creationId="{71B2258F-86CA-4D4D-8270-BC05FCDEBFB3}"/>
          </ac:spMkLst>
        </pc:spChg>
        <pc:spChg chg="add mod">
          <ac:chgData name="KimHan Sang" userId="c116fbce-3dee-455f-bcf9-62d95e9fea8a" providerId="ADAL" clId="{2D3E707A-D64D-4746-B390-D1566279B274}" dt="2017-12-06T17:18:12.564" v="1146" actId="1076"/>
          <ac:spMkLst>
            <pc:docMk/>
            <pc:sldMk cId="381198905" sldId="281"/>
            <ac:spMk id="13" creationId="{A0D72BC0-7B7F-4BF2-94F1-E1551406A6D5}"/>
          </ac:spMkLst>
        </pc:spChg>
        <pc:spChg chg="add del">
          <ac:chgData name="KimHan Sang" userId="c116fbce-3dee-455f-bcf9-62d95e9fea8a" providerId="ADAL" clId="{2D3E707A-D64D-4746-B390-D1566279B274}" dt="2017-12-06T17:17:27.549" v="1064" actId="26606"/>
          <ac:spMkLst>
            <pc:docMk/>
            <pc:sldMk cId="381198905" sldId="281"/>
            <ac:spMk id="15" creationId="{E20EB187-900F-4AF5-813B-101456D9FD39}"/>
          </ac:spMkLst>
        </pc:spChg>
        <pc:spChg chg="add del">
          <ac:chgData name="KimHan Sang" userId="c116fbce-3dee-455f-bcf9-62d95e9fea8a" providerId="ADAL" clId="{2D3E707A-D64D-4746-B390-D1566279B274}" dt="2017-12-06T17:17:28.252" v="1066" actId="26606"/>
          <ac:spMkLst>
            <pc:docMk/>
            <pc:sldMk cId="381198905" sldId="281"/>
            <ac:spMk id="17" creationId="{71B2258F-86CA-4D4D-8270-BC05FCDEBFB3}"/>
          </ac:spMkLst>
        </pc:spChg>
        <pc:spChg chg="add del">
          <ac:chgData name="KimHan Sang" userId="c116fbce-3dee-455f-bcf9-62d95e9fea8a" providerId="ADAL" clId="{2D3E707A-D64D-4746-B390-D1566279B274}" dt="2017-12-06T17:17:29.064" v="1068" actId="26606"/>
          <ac:spMkLst>
            <pc:docMk/>
            <pc:sldMk cId="381198905" sldId="281"/>
            <ac:spMk id="19" creationId="{E20EB187-900F-4AF5-813B-101456D9FD39}"/>
          </ac:spMkLst>
        </pc:spChg>
        <pc:spChg chg="add">
          <ac:chgData name="KimHan Sang" userId="c116fbce-3dee-455f-bcf9-62d95e9fea8a" providerId="ADAL" clId="{2D3E707A-D64D-4746-B390-D1566279B274}" dt="2017-12-06T17:17:29.075" v="1069" actId="26606"/>
          <ac:spMkLst>
            <pc:docMk/>
            <pc:sldMk cId="381198905" sldId="281"/>
            <ac:spMk id="22" creationId="{71B2258F-86CA-4D4D-8270-BC05FCDEBFB3}"/>
          </ac:spMkLst>
        </pc:spChg>
        <pc:picChg chg="add del mod">
          <ac:chgData name="KimHan Sang" userId="c116fbce-3dee-455f-bcf9-62d95e9fea8a" providerId="ADAL" clId="{2D3E707A-D64D-4746-B390-D1566279B274}" dt="2017-12-06T17:17:29.075" v="1069" actId="26606"/>
          <ac:picMkLst>
            <pc:docMk/>
            <pc:sldMk cId="381198905" sldId="281"/>
            <ac:picMk id="7" creationId="{1E4220CF-534E-4074-80A2-1383B26CC214}"/>
          </ac:picMkLst>
        </pc:picChg>
        <pc:cxnChg chg="add del">
          <ac:chgData name="KimHan Sang" userId="c116fbce-3dee-455f-bcf9-62d95e9fea8a" providerId="ADAL" clId="{2D3E707A-D64D-4746-B390-D1566279B274}" dt="2017-12-06T17:17:27.549" v="1064" actId="26606"/>
          <ac:cxnSpMkLst>
            <pc:docMk/>
            <pc:sldMk cId="381198905" sldId="281"/>
            <ac:cxnSpMk id="14" creationId="{624D17C8-E9C2-48A4-AA36-D7048A6CCC41}"/>
          </ac:cxnSpMkLst>
        </pc:cxnChg>
        <pc:cxnChg chg="add del">
          <ac:chgData name="KimHan Sang" userId="c116fbce-3dee-455f-bcf9-62d95e9fea8a" providerId="ADAL" clId="{2D3E707A-D64D-4746-B390-D1566279B274}" dt="2017-12-06T17:17:29.064" v="1068" actId="26606"/>
          <ac:cxnSpMkLst>
            <pc:docMk/>
            <pc:sldMk cId="381198905" sldId="281"/>
            <ac:cxnSpMk id="20" creationId="{624D17C8-E9C2-48A4-AA36-D7048A6CCC41}"/>
          </ac:cxnSpMkLst>
        </pc:cxnChg>
      </pc:sldChg>
      <pc:sldChg chg="addSp delSp modSp add del setBg delDesignElem">
        <pc:chgData name="KimHan Sang" userId="c116fbce-3dee-455f-bcf9-62d95e9fea8a" providerId="ADAL" clId="{2D3E707A-D64D-4746-B390-D1566279B274}" dt="2017-12-07T15:32:14.193" v="2175" actId="2696"/>
        <pc:sldMkLst>
          <pc:docMk/>
          <pc:sldMk cId="1253893887" sldId="282"/>
        </pc:sldMkLst>
        <pc:spChg chg="mod">
          <ac:chgData name="KimHan Sang" userId="c116fbce-3dee-455f-bcf9-62d95e9fea8a" providerId="ADAL" clId="{2D3E707A-D64D-4746-B390-D1566279B274}" dt="2017-12-06T17:19:00.713" v="1163" actId="1076"/>
          <ac:spMkLst>
            <pc:docMk/>
            <pc:sldMk cId="1253893887" sldId="282"/>
            <ac:spMk id="13" creationId="{A0D72BC0-7B7F-4BF2-94F1-E1551406A6D5}"/>
          </ac:spMkLst>
        </pc:spChg>
        <pc:spChg chg="add del">
          <ac:chgData name="KimHan Sang" userId="c116fbce-3dee-455f-bcf9-62d95e9fea8a" providerId="ADAL" clId="{2D3E707A-D64D-4746-B390-D1566279B274}" dt="2017-12-06T17:18:39.806" v="1152" actId="1076"/>
          <ac:spMkLst>
            <pc:docMk/>
            <pc:sldMk cId="1253893887" sldId="282"/>
            <ac:spMk id="22" creationId="{71B2258F-86CA-4D4D-8270-BC05FCDEBFB3}"/>
          </ac:spMkLst>
        </pc:spChg>
      </pc:sldChg>
      <pc:sldChg chg="modSp add del">
        <pc:chgData name="KimHan Sang" userId="c116fbce-3dee-455f-bcf9-62d95e9fea8a" providerId="ADAL" clId="{2D3E707A-D64D-4746-B390-D1566279B274}" dt="2017-12-07T15:32:30.530" v="2179" actId="2696"/>
        <pc:sldMkLst>
          <pc:docMk/>
          <pc:sldMk cId="415026201" sldId="283"/>
        </pc:sldMkLst>
        <pc:spChg chg="mod">
          <ac:chgData name="KimHan Sang" userId="c116fbce-3dee-455f-bcf9-62d95e9fea8a" providerId="ADAL" clId="{2D3E707A-D64D-4746-B390-D1566279B274}" dt="2017-12-06T17:19:37.225" v="1230" actId="1076"/>
          <ac:spMkLst>
            <pc:docMk/>
            <pc:sldMk cId="415026201" sldId="283"/>
            <ac:spMk id="13" creationId="{A0D72BC0-7B7F-4BF2-94F1-E1551406A6D5}"/>
          </ac:spMkLst>
        </pc:spChg>
      </pc:sldChg>
      <pc:sldChg chg="add del">
        <pc:chgData name="KimHan Sang" userId="c116fbce-3dee-455f-bcf9-62d95e9fea8a" providerId="ADAL" clId="{2D3E707A-D64D-4746-B390-D1566279B274}" dt="2017-12-06T17:22:16.906" v="1317" actId="2696"/>
        <pc:sldMkLst>
          <pc:docMk/>
          <pc:sldMk cId="2210383632" sldId="284"/>
        </pc:sldMkLst>
      </pc:sldChg>
      <pc:sldChg chg="add del">
        <pc:chgData name="KimHan Sang" userId="c116fbce-3dee-455f-bcf9-62d95e9fea8a" providerId="ADAL" clId="{2D3E707A-D64D-4746-B390-D1566279B274}" dt="2017-12-06T17:19:41.955" v="1232" actId="2696"/>
        <pc:sldMkLst>
          <pc:docMk/>
          <pc:sldMk cId="3463637087" sldId="284"/>
        </pc:sldMkLst>
      </pc:sldChg>
      <pc:sldChg chg="addSp modSp add del">
        <pc:chgData name="KimHan Sang" userId="c116fbce-3dee-455f-bcf9-62d95e9fea8a" providerId="ADAL" clId="{2D3E707A-D64D-4746-B390-D1566279B274}" dt="2017-12-07T15:32:23.440" v="2177" actId="2696"/>
        <pc:sldMkLst>
          <pc:docMk/>
          <pc:sldMk cId="899459442" sldId="285"/>
        </pc:sldMkLst>
        <pc:spChg chg="add mod">
          <ac:chgData name="KimHan Sang" userId="c116fbce-3dee-455f-bcf9-62d95e9fea8a" providerId="ADAL" clId="{2D3E707A-D64D-4746-B390-D1566279B274}" dt="2017-12-06T17:20:58.827" v="1259" actId="692"/>
          <ac:spMkLst>
            <pc:docMk/>
            <pc:sldMk cId="899459442" sldId="285"/>
            <ac:spMk id="2" creationId="{123F7CA4-E3B4-43DB-9A9D-F16C4B86695F}"/>
          </ac:spMkLst>
        </pc:spChg>
        <pc:spChg chg="mod">
          <ac:chgData name="KimHan Sang" userId="c116fbce-3dee-455f-bcf9-62d95e9fea8a" providerId="ADAL" clId="{2D3E707A-D64D-4746-B390-D1566279B274}" dt="2017-12-06T17:21:23.146" v="1312" actId="1076"/>
          <ac:spMkLst>
            <pc:docMk/>
            <pc:sldMk cId="899459442" sldId="285"/>
            <ac:spMk id="4" creationId="{24DF6CA5-E79F-420D-8EBA-9A36068251E3}"/>
          </ac:spMkLst>
        </pc:spChg>
        <pc:spChg chg="add mod">
          <ac:chgData name="KimHan Sang" userId="c116fbce-3dee-455f-bcf9-62d95e9fea8a" providerId="ADAL" clId="{2D3E707A-D64D-4746-B390-D1566279B274}" dt="2017-12-06T17:20:58.827" v="1259" actId="692"/>
          <ac:spMkLst>
            <pc:docMk/>
            <pc:sldMk cId="899459442" sldId="285"/>
            <ac:spMk id="5" creationId="{466F32D4-E76D-4CBB-8C9E-7A4390FA1CC4}"/>
          </ac:spMkLst>
        </pc:spChg>
        <pc:picChg chg="add mod">
          <ac:chgData name="KimHan Sang" userId="c116fbce-3dee-455f-bcf9-62d95e9fea8a" providerId="ADAL" clId="{2D3E707A-D64D-4746-B390-D1566279B274}" dt="2017-12-06T17:22:06.520" v="1316" actId="1076"/>
          <ac:picMkLst>
            <pc:docMk/>
            <pc:sldMk cId="899459442" sldId="285"/>
            <ac:picMk id="6" creationId="{78349E62-D9D4-417B-ACEA-06D2A4DE637D}"/>
          </ac:picMkLst>
        </pc:picChg>
        <pc:picChg chg="mod">
          <ac:chgData name="KimHan Sang" userId="c116fbce-3dee-455f-bcf9-62d95e9fea8a" providerId="ADAL" clId="{2D3E707A-D64D-4746-B390-D1566279B274}" dt="2017-12-06T17:20:31.917" v="1247" actId="1076"/>
          <ac:picMkLst>
            <pc:docMk/>
            <pc:sldMk cId="899459442" sldId="285"/>
            <ac:picMk id="7" creationId="{1E4220CF-534E-4074-80A2-1383B26CC214}"/>
          </ac:picMkLst>
        </pc:picChg>
      </pc:sldChg>
      <pc:sldChg chg="addSp delSp modSp add del">
        <pc:chgData name="KimHan Sang" userId="c116fbce-3dee-455f-bcf9-62d95e9fea8a" providerId="ADAL" clId="{2D3E707A-D64D-4746-B390-D1566279B274}" dt="2017-12-07T15:45:30.257" v="2707" actId="2696"/>
        <pc:sldMkLst>
          <pc:docMk/>
          <pc:sldMk cId="403635538" sldId="286"/>
        </pc:sldMkLst>
        <pc:spChg chg="add del mod">
          <ac:chgData name="KimHan Sang" userId="c116fbce-3dee-455f-bcf9-62d95e9fea8a" providerId="ADAL" clId="{2D3E707A-D64D-4746-B390-D1566279B274}" dt="2017-12-06T17:43:44.818" v="1692" actId="2696"/>
          <ac:spMkLst>
            <pc:docMk/>
            <pc:sldMk cId="403635538" sldId="286"/>
            <ac:spMk id="2" creationId="{C1E11FB2-0AB8-4745-8FB0-61155E736919}"/>
          </ac:spMkLst>
        </pc:spChg>
        <pc:spChg chg="add del mod">
          <ac:chgData name="KimHan Sang" userId="c116fbce-3dee-455f-bcf9-62d95e9fea8a" providerId="ADAL" clId="{2D3E707A-D64D-4746-B390-D1566279B274}" dt="2017-12-06T17:43:44.818" v="1692" actId="2696"/>
          <ac:spMkLst>
            <pc:docMk/>
            <pc:sldMk cId="403635538" sldId="286"/>
            <ac:spMk id="13" creationId="{A0D72BC0-7B7F-4BF2-94F1-E1551406A6D5}"/>
          </ac:spMkLst>
        </pc:spChg>
        <pc:picChg chg="add del mod">
          <ac:chgData name="KimHan Sang" userId="c116fbce-3dee-455f-bcf9-62d95e9fea8a" providerId="ADAL" clId="{2D3E707A-D64D-4746-B390-D1566279B274}" dt="2017-12-07T15:43:36.952" v="2696" actId="1076"/>
          <ac:picMkLst>
            <pc:docMk/>
            <pc:sldMk cId="403635538" sldId="286"/>
            <ac:picMk id="7" creationId="{1E4220CF-534E-4074-80A2-1383B26CC214}"/>
          </ac:picMkLst>
        </pc:picChg>
      </pc:sldChg>
      <pc:sldChg chg="addSp delSp modSp add del mod setBg">
        <pc:chgData name="KimHan Sang" userId="c116fbce-3dee-455f-bcf9-62d95e9fea8a" providerId="ADAL" clId="{2D3E707A-D64D-4746-B390-D1566279B274}" dt="2017-12-11T15:23:52.645" v="5529" actId="2696"/>
        <pc:sldMkLst>
          <pc:docMk/>
          <pc:sldMk cId="1442714915" sldId="287"/>
        </pc:sldMkLst>
        <pc:spChg chg="mod ord">
          <ac:chgData name="KimHan Sang" userId="c116fbce-3dee-455f-bcf9-62d95e9fea8a" providerId="ADAL" clId="{2D3E707A-D64D-4746-B390-D1566279B274}" dt="2017-12-06T17:24:25.277" v="1342" actId="2711"/>
          <ac:spMkLst>
            <pc:docMk/>
            <pc:sldMk cId="1442714915" sldId="287"/>
            <ac:spMk id="2" creationId="{DD2494E6-D1DA-43B6-8A5E-27DDCEA882A6}"/>
          </ac:spMkLst>
        </pc:spChg>
        <pc:picChg chg="add del mod">
          <ac:chgData name="KimHan Sang" userId="c116fbce-3dee-455f-bcf9-62d95e9fea8a" providerId="ADAL" clId="{2D3E707A-D64D-4746-B390-D1566279B274}" dt="2017-12-06T17:43:08.419" v="1688" actId="478"/>
          <ac:picMkLst>
            <pc:docMk/>
            <pc:sldMk cId="1442714915" sldId="287"/>
            <ac:picMk id="4" creationId="{7E8A2647-7D32-4B06-9FC4-6B4CBA075AF9}"/>
          </ac:picMkLst>
        </pc:picChg>
        <pc:picChg chg="add">
          <ac:chgData name="KimHan Sang" userId="c116fbce-3dee-455f-bcf9-62d95e9fea8a" providerId="ADAL" clId="{2D3E707A-D64D-4746-B390-D1566279B274}" dt="2017-12-06T17:24:15.513" v="1341" actId="26606"/>
          <ac:picMkLst>
            <pc:docMk/>
            <pc:sldMk cId="1442714915" sldId="287"/>
            <ac:picMk id="8" creationId="{C1624931-E439-492E-AC18-55BFB4D878F3}"/>
          </ac:picMkLst>
        </pc:picChg>
      </pc:sldChg>
      <pc:sldChg chg="add del">
        <pc:chgData name="KimHan Sang" userId="c116fbce-3dee-455f-bcf9-62d95e9fea8a" providerId="ADAL" clId="{2D3E707A-D64D-4746-B390-D1566279B274}" dt="2017-12-06T17:23:19.052" v="1328" actId="18131"/>
        <pc:sldMkLst>
          <pc:docMk/>
          <pc:sldMk cId="1589626607" sldId="287"/>
        </pc:sldMkLst>
      </pc:sldChg>
      <pc:sldChg chg="addSp delSp modSp add modTransition">
        <pc:chgData name="KimHan Sang" userId="c116fbce-3dee-455f-bcf9-62d95e9fea8a" providerId="ADAL" clId="{2D3E707A-D64D-4746-B390-D1566279B274}" dt="2017-12-11T15:20:31.561" v="5453"/>
        <pc:sldMkLst>
          <pc:docMk/>
          <pc:sldMk cId="1964315990" sldId="288"/>
        </pc:sldMkLst>
        <pc:spChg chg="add del mod">
          <ac:chgData name="KimHan Sang" userId="c116fbce-3dee-455f-bcf9-62d95e9fea8a" providerId="ADAL" clId="{2D3E707A-D64D-4746-B390-D1566279B274}" dt="2017-12-06T17:30:47.164" v="1475" actId="1076"/>
          <ac:spMkLst>
            <pc:docMk/>
            <pc:sldMk cId="1964315990" sldId="288"/>
            <ac:spMk id="2" creationId="{13A51D16-0BDA-40B2-B35D-6EDEA80C8206}"/>
          </ac:spMkLst>
        </pc:spChg>
        <pc:spChg chg="add del mod">
          <ac:chgData name="KimHan Sang" userId="c116fbce-3dee-455f-bcf9-62d95e9fea8a" providerId="ADAL" clId="{2D3E707A-D64D-4746-B390-D1566279B274}" dt="2017-12-06T17:31:37.211" v="1479" actId="1076"/>
          <ac:spMkLst>
            <pc:docMk/>
            <pc:sldMk cId="1964315990" sldId="288"/>
            <ac:spMk id="3" creationId="{A5A4AF9A-3D4B-4490-B1CD-0247274C1145}"/>
          </ac:spMkLst>
        </pc:spChg>
        <pc:spChg chg="del">
          <ac:chgData name="KimHan Sang" userId="c116fbce-3dee-455f-bcf9-62d95e9fea8a" providerId="ADAL" clId="{2D3E707A-D64D-4746-B390-D1566279B274}" dt="2017-12-06T17:30:38.491" v="1471" actId="478"/>
          <ac:spMkLst>
            <pc:docMk/>
            <pc:sldMk cId="1964315990" sldId="288"/>
            <ac:spMk id="6" creationId="{D494C624-E4A0-4623-AFFD-EBC480F85DC0}"/>
          </ac:spMkLst>
        </pc:spChg>
        <pc:spChg chg="add del mod">
          <ac:chgData name="KimHan Sang" userId="c116fbce-3dee-455f-bcf9-62d95e9fea8a" providerId="ADAL" clId="{2D3E707A-D64D-4746-B390-D1566279B274}" dt="2017-12-06T17:31:55.071" v="1484" actId="478"/>
          <ac:spMkLst>
            <pc:docMk/>
            <pc:sldMk cId="1964315990" sldId="288"/>
            <ac:spMk id="7" creationId="{B5B76995-AAB6-4C8A-B658-DA60E7F86265}"/>
          </ac:spMkLst>
        </pc:spChg>
        <pc:spChg chg="del">
          <ac:chgData name="KimHan Sang" userId="c116fbce-3dee-455f-bcf9-62d95e9fea8a" providerId="ADAL" clId="{2D3E707A-D64D-4746-B390-D1566279B274}" dt="2017-12-06T17:30:38.491" v="1471" actId="478"/>
          <ac:spMkLst>
            <pc:docMk/>
            <pc:sldMk cId="1964315990" sldId="288"/>
            <ac:spMk id="9" creationId="{9CD2707C-DB77-4514-836C-D48C46D33D5A}"/>
          </ac:spMkLst>
        </pc:spChg>
        <pc:spChg chg="add mod ord">
          <ac:chgData name="KimHan Sang" userId="c116fbce-3dee-455f-bcf9-62d95e9fea8a" providerId="ADAL" clId="{2D3E707A-D64D-4746-B390-D1566279B274}" dt="2017-12-06T17:33:25.837" v="1503" actId="164"/>
          <ac:spMkLst>
            <pc:docMk/>
            <pc:sldMk cId="1964315990" sldId="288"/>
            <ac:spMk id="17" creationId="{8742C3C8-6E3E-4B2A-9916-99E640419F4E}"/>
          </ac:spMkLst>
        </pc:spChg>
        <pc:spChg chg="add del mod">
          <ac:chgData name="KimHan Sang" userId="c116fbce-3dee-455f-bcf9-62d95e9fea8a" providerId="ADAL" clId="{2D3E707A-D64D-4746-B390-D1566279B274}" dt="2017-12-06T17:34:13.271" v="1536" actId="478"/>
          <ac:spMkLst>
            <pc:docMk/>
            <pc:sldMk cId="1964315990" sldId="288"/>
            <ac:spMk id="19" creationId="{0D5CBBD4-ADA9-42C7-9D99-E896C287D9A3}"/>
          </ac:spMkLst>
        </pc:spChg>
        <pc:spChg chg="add del mod">
          <ac:chgData name="KimHan Sang" userId="c116fbce-3dee-455f-bcf9-62d95e9fea8a" providerId="ADAL" clId="{2D3E707A-D64D-4746-B390-D1566279B274}" dt="2017-12-06T17:34:15.556" v="1537" actId="478"/>
          <ac:spMkLst>
            <pc:docMk/>
            <pc:sldMk cId="1964315990" sldId="288"/>
            <ac:spMk id="21" creationId="{BFCD7632-A43A-43B8-ACDC-3BDC83C72BB9}"/>
          </ac:spMkLst>
        </pc:spChg>
        <pc:grpChg chg="add mod">
          <ac:chgData name="KimHan Sang" userId="c116fbce-3dee-455f-bcf9-62d95e9fea8a" providerId="ADAL" clId="{2D3E707A-D64D-4746-B390-D1566279B274}" dt="2017-12-06T17:34:23.659" v="1541" actId="1076"/>
          <ac:grpSpMkLst>
            <pc:docMk/>
            <pc:sldMk cId="1964315990" sldId="288"/>
            <ac:grpSpMk id="18" creationId="{85221395-1286-4F55-8E45-50E01CB13182}"/>
          </ac:grpSpMkLst>
        </pc:grpChg>
        <pc:picChg chg="del">
          <ac:chgData name="KimHan Sang" userId="c116fbce-3dee-455f-bcf9-62d95e9fea8a" providerId="ADAL" clId="{2D3E707A-D64D-4746-B390-D1566279B274}" dt="2017-12-06T17:30:35.885" v="1470" actId="478"/>
          <ac:picMkLst>
            <pc:docMk/>
            <pc:sldMk cId="1964315990" sldId="288"/>
            <ac:picMk id="4" creationId="{74DAAC65-20EB-4167-ADA0-12FDCADBA0C4}"/>
          </ac:picMkLst>
        </pc:picChg>
        <pc:picChg chg="del">
          <ac:chgData name="KimHan Sang" userId="c116fbce-3dee-455f-bcf9-62d95e9fea8a" providerId="ADAL" clId="{2D3E707A-D64D-4746-B390-D1566279B274}" dt="2017-12-06T17:30:38.491" v="1471" actId="478"/>
          <ac:picMkLst>
            <pc:docMk/>
            <pc:sldMk cId="1964315990" sldId="288"/>
            <ac:picMk id="5" creationId="{2ADFA194-CE77-407C-BA36-84CD3E291BAA}"/>
          </ac:picMkLst>
        </pc:picChg>
        <pc:picChg chg="add del mod">
          <ac:chgData name="KimHan Sang" userId="c116fbce-3dee-455f-bcf9-62d95e9fea8a" providerId="ADAL" clId="{2D3E707A-D64D-4746-B390-D1566279B274}" dt="2017-12-06T17:32:32.167" v="1488" actId="1076"/>
          <ac:picMkLst>
            <pc:docMk/>
            <pc:sldMk cId="1964315990" sldId="288"/>
            <ac:picMk id="10" creationId="{EA970D3A-0490-42DA-B2C8-7C2200FDA16F}"/>
          </ac:picMkLst>
        </pc:picChg>
        <pc:picChg chg="add del mod">
          <ac:chgData name="KimHan Sang" userId="c116fbce-3dee-455f-bcf9-62d95e9fea8a" providerId="ADAL" clId="{2D3E707A-D64D-4746-B390-D1566279B274}" dt="2017-12-06T17:32:31.526" v="1487" actId="1076"/>
          <ac:picMkLst>
            <pc:docMk/>
            <pc:sldMk cId="1964315990" sldId="288"/>
            <ac:picMk id="12" creationId="{DF69F583-9061-4EC2-B06C-03EB1A017E8B}"/>
          </ac:picMkLst>
        </pc:picChg>
        <pc:picChg chg="add del mod">
          <ac:chgData name="KimHan Sang" userId="c116fbce-3dee-455f-bcf9-62d95e9fea8a" providerId="ADAL" clId="{2D3E707A-D64D-4746-B390-D1566279B274}" dt="2017-12-06T17:32:36.031" v="1490" actId="1076"/>
          <ac:picMkLst>
            <pc:docMk/>
            <pc:sldMk cId="1964315990" sldId="288"/>
            <ac:picMk id="14" creationId="{D248B30E-1642-4B14-BF55-60B99B773F67}"/>
          </ac:picMkLst>
        </pc:picChg>
        <pc:picChg chg="add mod">
          <ac:chgData name="KimHan Sang" userId="c116fbce-3dee-455f-bcf9-62d95e9fea8a" providerId="ADAL" clId="{2D3E707A-D64D-4746-B390-D1566279B274}" dt="2017-12-06T17:33:25.837" v="1503" actId="164"/>
          <ac:picMkLst>
            <pc:docMk/>
            <pc:sldMk cId="1964315990" sldId="288"/>
            <ac:picMk id="16" creationId="{3EB1BF5D-E3B9-4A3D-9EF8-E9930FA6E3DA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20:40.983" v="5458"/>
        <pc:sldMkLst>
          <pc:docMk/>
          <pc:sldMk cId="2406408178" sldId="289"/>
        </pc:sldMkLst>
        <pc:spChg chg="mod">
          <ac:chgData name="KimHan Sang" userId="c116fbce-3dee-455f-bcf9-62d95e9fea8a" providerId="ADAL" clId="{2D3E707A-D64D-4746-B390-D1566279B274}" dt="2017-12-06T17:26:26.687" v="1385" actId="20577"/>
          <ac:spMkLst>
            <pc:docMk/>
            <pc:sldMk cId="2406408178" sldId="289"/>
            <ac:spMk id="2" creationId="{DD2494E6-D1DA-43B6-8A5E-27DDCEA882A6}"/>
          </ac:spMkLst>
        </pc:spChg>
      </pc:sldChg>
      <pc:sldChg chg="addSp delSp modSp add modTransition">
        <pc:chgData name="KimHan Sang" userId="c116fbce-3dee-455f-bcf9-62d95e9fea8a" providerId="ADAL" clId="{2D3E707A-D64D-4746-B390-D1566279B274}" dt="2017-12-11T15:22:15.315" v="5501"/>
        <pc:sldMkLst>
          <pc:docMk/>
          <pc:sldMk cId="1730305281" sldId="290"/>
        </pc:sldMkLst>
        <pc:spChg chg="del">
          <ac:chgData name="KimHan Sang" userId="c116fbce-3dee-455f-bcf9-62d95e9fea8a" providerId="ADAL" clId="{2D3E707A-D64D-4746-B390-D1566279B274}" dt="2017-12-06T17:39:20.802" v="1636" actId="478"/>
          <ac:spMkLst>
            <pc:docMk/>
            <pc:sldMk cId="1730305281" sldId="290"/>
            <ac:spMk id="2" creationId="{DD2494E6-D1DA-43B6-8A5E-27DDCEA882A6}"/>
          </ac:spMkLst>
        </pc:spChg>
        <pc:spChg chg="add del mod">
          <ac:chgData name="KimHan Sang" userId="c116fbce-3dee-455f-bcf9-62d95e9fea8a" providerId="ADAL" clId="{2D3E707A-D64D-4746-B390-D1566279B274}" dt="2017-12-06T17:39:23.937" v="1637" actId="478"/>
          <ac:spMkLst>
            <pc:docMk/>
            <pc:sldMk cId="1730305281" sldId="290"/>
            <ac:spMk id="5" creationId="{F7CF6C84-CA77-4F5F-AC60-1E77018EDAF3}"/>
          </ac:spMkLst>
        </pc:spChg>
        <pc:picChg chg="add">
          <ac:chgData name="KimHan Sang" userId="c116fbce-3dee-455f-bcf9-62d95e9fea8a" providerId="ADAL" clId="{2D3E707A-D64D-4746-B390-D1566279B274}" dt="2017-12-06T17:39:13.139" v="1635" actId="18131"/>
          <ac:picMkLst>
            <pc:docMk/>
            <pc:sldMk cId="1730305281" sldId="290"/>
            <ac:picMk id="4" creationId="{41C45C86-B67B-44A5-8173-C5CCB2B6CBE5}"/>
          </ac:picMkLst>
        </pc:picChg>
        <pc:picChg chg="add del">
          <ac:chgData name="KimHan Sang" userId="c116fbce-3dee-455f-bcf9-62d95e9fea8a" providerId="ADAL" clId="{2D3E707A-D64D-4746-B390-D1566279B274}" dt="2017-12-06T17:39:26.047" v="1639" actId="18131"/>
          <ac:picMkLst>
            <pc:docMk/>
            <pc:sldMk cId="1730305281" sldId="290"/>
            <ac:picMk id="7" creationId="{93B64EA5-CB82-445B-8038-A2DAEBDD1D77}"/>
          </ac:picMkLst>
        </pc:picChg>
        <pc:picChg chg="add del mod">
          <ac:chgData name="KimHan Sang" userId="c116fbce-3dee-455f-bcf9-62d95e9fea8a" providerId="ADAL" clId="{2D3E707A-D64D-4746-B390-D1566279B274}" dt="2017-12-06T17:39:04.617" v="1629" actId="18131"/>
          <ac:picMkLst>
            <pc:docMk/>
            <pc:sldMk cId="1730305281" sldId="290"/>
            <ac:picMk id="25602" creationId="{77CDE50A-D23E-4954-BE6C-3D0A7C87C738}"/>
          </ac:picMkLst>
        </pc:picChg>
      </pc:sldChg>
      <pc:sldChg chg="addSp modSp add modTransition">
        <pc:chgData name="KimHan Sang" userId="c116fbce-3dee-455f-bcf9-62d95e9fea8a" providerId="ADAL" clId="{2D3E707A-D64D-4746-B390-D1566279B274}" dt="2017-12-11T15:17:03.634" v="5407" actId="1035"/>
        <pc:sldMkLst>
          <pc:docMk/>
          <pc:sldMk cId="3434099479" sldId="291"/>
        </pc:sldMkLst>
        <pc:spChg chg="add mod">
          <ac:chgData name="KimHan Sang" userId="c116fbce-3dee-455f-bcf9-62d95e9fea8a" providerId="ADAL" clId="{2D3E707A-D64D-4746-B390-D1566279B274}" dt="2017-12-06T17:40:50.473" v="1679" actId="1076"/>
          <ac:spMkLst>
            <pc:docMk/>
            <pc:sldMk cId="3434099479" sldId="291"/>
            <ac:spMk id="3" creationId="{43AFBFAB-90E4-40D1-BED3-EA0D8D1A94DA}"/>
          </ac:spMkLst>
        </pc:spChg>
        <pc:spChg chg="add mod">
          <ac:chgData name="KimHan Sang" userId="c116fbce-3dee-455f-bcf9-62d95e9fea8a" providerId="ADAL" clId="{2D3E707A-D64D-4746-B390-D1566279B274}" dt="2017-12-11T15:14:52.085" v="5301" actId="1035"/>
          <ac:spMkLst>
            <pc:docMk/>
            <pc:sldMk cId="3434099479" sldId="291"/>
            <ac:spMk id="6" creationId="{5FAAF8B0-BBCC-4D2F-8EBC-1273A3D28381}"/>
          </ac:spMkLst>
        </pc:spChg>
        <pc:spChg chg="add mod">
          <ac:chgData name="KimHan Sang" userId="c116fbce-3dee-455f-bcf9-62d95e9fea8a" providerId="ADAL" clId="{2D3E707A-D64D-4746-B390-D1566279B274}" dt="2017-12-11T15:14:52.504" v="5302" actId="1035"/>
          <ac:spMkLst>
            <pc:docMk/>
            <pc:sldMk cId="3434099479" sldId="291"/>
            <ac:spMk id="7" creationId="{B0052C53-6C2B-4CCC-9DD3-EF9D7BE52FD0}"/>
          </ac:spMkLst>
        </pc:spChg>
        <pc:spChg chg="add mod">
          <ac:chgData name="KimHan Sang" userId="c116fbce-3dee-455f-bcf9-62d95e9fea8a" providerId="ADAL" clId="{2D3E707A-D64D-4746-B390-D1566279B274}" dt="2017-12-11T15:14:52.919" v="5303" actId="1035"/>
          <ac:spMkLst>
            <pc:docMk/>
            <pc:sldMk cId="3434099479" sldId="291"/>
            <ac:spMk id="8" creationId="{B7B23EB7-A67D-4589-9ED2-4A6691C400B4}"/>
          </ac:spMkLst>
        </pc:spChg>
        <pc:spChg chg="add mod">
          <ac:chgData name="KimHan Sang" userId="c116fbce-3dee-455f-bcf9-62d95e9fea8a" providerId="ADAL" clId="{2D3E707A-D64D-4746-B390-D1566279B274}" dt="2017-12-11T15:14:53.794" v="5305" actId="1035"/>
          <ac:spMkLst>
            <pc:docMk/>
            <pc:sldMk cId="3434099479" sldId="291"/>
            <ac:spMk id="10" creationId="{B6595A4A-CABA-4725-83DE-295E54BCF2C8}"/>
          </ac:spMkLst>
        </pc:spChg>
        <pc:picChg chg="mod">
          <ac:chgData name="KimHan Sang" userId="c116fbce-3dee-455f-bcf9-62d95e9fea8a" providerId="ADAL" clId="{2D3E707A-D64D-4746-B390-D1566279B274}" dt="2017-12-06T17:40:22.053" v="1653" actId="1076"/>
          <ac:picMkLst>
            <pc:docMk/>
            <pc:sldMk cId="3434099479" sldId="291"/>
            <ac:picMk id="4" creationId="{41C45C86-B67B-44A5-8173-C5CCB2B6CBE5}"/>
          </ac:picMkLst>
        </pc:picChg>
        <pc:picChg chg="add mod">
          <ac:chgData name="KimHan Sang" userId="c116fbce-3dee-455f-bcf9-62d95e9fea8a" providerId="ADAL" clId="{2D3E707A-D64D-4746-B390-D1566279B274}" dt="2017-12-11T15:17:03.634" v="5407" actId="1035"/>
          <ac:picMkLst>
            <pc:docMk/>
            <pc:sldMk cId="3434099479" sldId="291"/>
            <ac:picMk id="5" creationId="{57A9F068-12FC-41C0-A76E-07FE5D0728D1}"/>
          </ac:picMkLst>
        </pc:picChg>
        <pc:picChg chg="add mod">
          <ac:chgData name="KimHan Sang" userId="c116fbce-3dee-455f-bcf9-62d95e9fea8a" providerId="ADAL" clId="{2D3E707A-D64D-4746-B390-D1566279B274}" dt="2017-12-11T15:14:53.325" v="5304" actId="1035"/>
          <ac:picMkLst>
            <pc:docMk/>
            <pc:sldMk cId="3434099479" sldId="291"/>
            <ac:picMk id="9" creationId="{5917C03B-15CA-4E6F-B76C-6D58F419A497}"/>
          </ac:picMkLst>
        </pc:picChg>
      </pc:sldChg>
      <pc:sldChg chg="addSp modSp add mod modTransition setBg">
        <pc:chgData name="KimHan Sang" userId="c116fbce-3dee-455f-bcf9-62d95e9fea8a" providerId="ADAL" clId="{2D3E707A-D64D-4746-B390-D1566279B274}" dt="2017-12-11T15:12:56.062" v="5292"/>
        <pc:sldMkLst>
          <pc:docMk/>
          <pc:sldMk cId="2588110090" sldId="292"/>
        </pc:sldMkLst>
        <pc:spChg chg="add mod">
          <ac:chgData name="KimHan Sang" userId="c116fbce-3dee-455f-bcf9-62d95e9fea8a" providerId="ADAL" clId="{2D3E707A-D64D-4746-B390-D1566279B274}" dt="2017-12-06T17:44:15.544" v="1746" actId="1076"/>
          <ac:spMkLst>
            <pc:docMk/>
            <pc:sldMk cId="2588110090" sldId="292"/>
            <ac:spMk id="4" creationId="{D00B9C68-6123-4475-B665-80E1EDFDBB4E}"/>
          </ac:spMkLst>
        </pc:spChg>
        <pc:picChg chg="add mod">
          <ac:chgData name="KimHan Sang" userId="c116fbce-3dee-455f-bcf9-62d95e9fea8a" providerId="ADAL" clId="{2D3E707A-D64D-4746-B390-D1566279B274}" dt="2017-12-06T17:44:11.912" v="1745" actId="1076"/>
          <ac:picMkLst>
            <pc:docMk/>
            <pc:sldMk cId="2588110090" sldId="292"/>
            <ac:picMk id="3" creationId="{9C822E08-4F1D-485A-9F04-8D6F7D513C86}"/>
          </ac:picMkLst>
        </pc:picChg>
      </pc:sldChg>
      <pc:sldChg chg="modSp del">
        <pc:chgData name="KimHan Sang" userId="c116fbce-3dee-455f-bcf9-62d95e9fea8a" providerId="ADAL" clId="{2D3E707A-D64D-4746-B390-D1566279B274}" dt="2017-12-11T15:14:19.287" v="5293" actId="2696"/>
        <pc:sldMkLst>
          <pc:docMk/>
          <pc:sldMk cId="1242142762" sldId="293"/>
        </pc:sldMkLst>
        <pc:spChg chg="mod">
          <ac:chgData name="KimHan Sang" userId="c116fbce-3dee-455f-bcf9-62d95e9fea8a" providerId="ADAL" clId="{2D3E707A-D64D-4746-B390-D1566279B274}" dt="2017-12-07T16:26:05.201" v="3487" actId="1076"/>
          <ac:spMkLst>
            <pc:docMk/>
            <pc:sldMk cId="1242142762" sldId="293"/>
            <ac:spMk id="4" creationId="{24DF6CA5-E79F-420D-8EBA-9A36068251E3}"/>
          </ac:spMkLst>
        </pc:spChg>
      </pc:sldChg>
      <pc:sldChg chg="modSp modTransition">
        <pc:chgData name="KimHan Sang" userId="c116fbce-3dee-455f-bcf9-62d95e9fea8a" providerId="ADAL" clId="{2D3E707A-D64D-4746-B390-D1566279B274}" dt="2017-12-11T15:17:26.843" v="5408"/>
        <pc:sldMkLst>
          <pc:docMk/>
          <pc:sldMk cId="1396733937" sldId="294"/>
        </pc:sldMkLst>
        <pc:spChg chg="mod">
          <ac:chgData name="KimHan Sang" userId="c116fbce-3dee-455f-bcf9-62d95e9fea8a" providerId="ADAL" clId="{2D3E707A-D64D-4746-B390-D1566279B274}" dt="2017-12-07T16:27:02.773" v="3518" actId="2085"/>
          <ac:spMkLst>
            <pc:docMk/>
            <pc:sldMk cId="1396733937" sldId="294"/>
            <ac:spMk id="2" creationId="{4896C194-BF49-4120-B35F-B21ED569686B}"/>
          </ac:spMkLst>
        </pc:spChg>
        <pc:spChg chg="mod">
          <ac:chgData name="KimHan Sang" userId="c116fbce-3dee-455f-bcf9-62d95e9fea8a" providerId="ADAL" clId="{2D3E707A-D64D-4746-B390-D1566279B274}" dt="2017-12-07T16:26:59.611" v="3517" actId="2085"/>
          <ac:spMkLst>
            <pc:docMk/>
            <pc:sldMk cId="1396733937" sldId="294"/>
            <ac:spMk id="3" creationId="{A2E20343-A435-4039-81EA-628F73A982E5}"/>
          </ac:spMkLst>
        </pc:spChg>
        <pc:spChg chg="mod">
          <ac:chgData name="KimHan Sang" userId="c116fbce-3dee-455f-bcf9-62d95e9fea8a" providerId="ADAL" clId="{2D3E707A-D64D-4746-B390-D1566279B274}" dt="2017-12-08T16:34:20.201" v="3633" actId="255"/>
          <ac:spMkLst>
            <pc:docMk/>
            <pc:sldMk cId="1396733937" sldId="294"/>
            <ac:spMk id="4" creationId="{8892E101-F5F6-4BDF-AD38-8B4A54A53117}"/>
          </ac:spMkLst>
        </pc:spChg>
        <pc:spChg chg="mod">
          <ac:chgData name="KimHan Sang" userId="c116fbce-3dee-455f-bcf9-62d95e9fea8a" providerId="ADAL" clId="{2D3E707A-D64D-4746-B390-D1566279B274}" dt="2017-12-08T16:33:59.924" v="3626" actId="255"/>
          <ac:spMkLst>
            <pc:docMk/>
            <pc:sldMk cId="1396733937" sldId="294"/>
            <ac:spMk id="5" creationId="{F0731D68-CD71-4BF2-B2D2-5ACBF23D36C4}"/>
          </ac:spMkLst>
        </pc:spChg>
      </pc:sldChg>
      <pc:sldChg chg="modSp modTransition">
        <pc:chgData name="KimHan Sang" userId="c116fbce-3dee-455f-bcf9-62d95e9fea8a" providerId="ADAL" clId="{2D3E707A-D64D-4746-B390-D1566279B274}" dt="2017-12-11T15:28:12.270" v="6191"/>
        <pc:sldMkLst>
          <pc:docMk/>
          <pc:sldMk cId="1791058317" sldId="296"/>
        </pc:sldMkLst>
        <pc:spChg chg="mod modCrop">
          <ac:chgData name="KimHan Sang" userId="c116fbce-3dee-455f-bcf9-62d95e9fea8a" providerId="ADAL" clId="{2D3E707A-D64D-4746-B390-D1566279B274}" dt="2017-12-07T16:30:00.255" v="3623" actId="18131"/>
          <ac:spMkLst>
            <pc:docMk/>
            <pc:sldMk cId="1791058317" sldId="296"/>
            <ac:spMk id="2" creationId="{4896C194-BF49-4120-B35F-B21ED569686B}"/>
          </ac:spMkLst>
        </pc:spChg>
        <pc:spChg chg="mod">
          <ac:chgData name="KimHan Sang" userId="c116fbce-3dee-455f-bcf9-62d95e9fea8a" providerId="ADAL" clId="{2D3E707A-D64D-4746-B390-D1566279B274}" dt="2017-12-07T16:38:01.778" v="3625" actId="255"/>
          <ac:spMkLst>
            <pc:docMk/>
            <pc:sldMk cId="1791058317" sldId="296"/>
            <ac:spMk id="3" creationId="{A2E20343-A435-4039-81EA-628F73A982E5}"/>
          </ac:spMkLst>
        </pc:spChg>
        <pc:spChg chg="mod">
          <ac:chgData name="KimHan Sang" userId="c116fbce-3dee-455f-bcf9-62d95e9fea8a" providerId="ADAL" clId="{2D3E707A-D64D-4746-B390-D1566279B274}" dt="2017-12-08T16:34:34.467" v="3635" actId="255"/>
          <ac:spMkLst>
            <pc:docMk/>
            <pc:sldMk cId="1791058317" sldId="296"/>
            <ac:spMk id="4" creationId="{8892E101-F5F6-4BDF-AD38-8B4A54A53117}"/>
          </ac:spMkLst>
        </pc:spChg>
        <pc:spChg chg="mod">
          <ac:chgData name="KimHan Sang" userId="c116fbce-3dee-455f-bcf9-62d95e9fea8a" providerId="ADAL" clId="{2D3E707A-D64D-4746-B390-D1566279B274}" dt="2017-12-08T16:34:29.775" v="3634" actId="255"/>
          <ac:spMkLst>
            <pc:docMk/>
            <pc:sldMk cId="1791058317" sldId="296"/>
            <ac:spMk id="5" creationId="{F0731D68-CD71-4BF2-B2D2-5ACBF23D36C4}"/>
          </ac:spMkLst>
        </pc:spChg>
      </pc:sldChg>
      <pc:sldChg chg="addSp delSp modSp modTransition">
        <pc:chgData name="KimHan Sang" userId="c116fbce-3dee-455f-bcf9-62d95e9fea8a" providerId="ADAL" clId="{2D3E707A-D64D-4746-B390-D1566279B274}" dt="2017-12-11T15:28:19.838" v="6200"/>
        <pc:sldMkLst>
          <pc:docMk/>
          <pc:sldMk cId="3277833294" sldId="297"/>
        </pc:sldMkLst>
        <pc:spChg chg="mod modCrop">
          <ac:chgData name="KimHan Sang" userId="c116fbce-3dee-455f-bcf9-62d95e9fea8a" providerId="ADAL" clId="{2D3E707A-D64D-4746-B390-D1566279B274}" dt="2017-12-07T16:28:25.361" v="3559" actId="18131"/>
          <ac:spMkLst>
            <pc:docMk/>
            <pc:sldMk cId="3277833294" sldId="297"/>
            <ac:spMk id="2" creationId="{4896C194-BF49-4120-B35F-B21ED569686B}"/>
          </ac:spMkLst>
        </pc:spChg>
        <pc:spChg chg="mod">
          <ac:chgData name="KimHan Sang" userId="c116fbce-3dee-455f-bcf9-62d95e9fea8a" providerId="ADAL" clId="{2D3E707A-D64D-4746-B390-D1566279B274}" dt="2017-12-07T16:27:22.196" v="3522" actId="2085"/>
          <ac:spMkLst>
            <pc:docMk/>
            <pc:sldMk cId="3277833294" sldId="297"/>
            <ac:spMk id="3" creationId="{A2E20343-A435-4039-81EA-628F73A982E5}"/>
          </ac:spMkLst>
        </pc:spChg>
        <pc:spChg chg="mod">
          <ac:chgData name="KimHan Sang" userId="c116fbce-3dee-455f-bcf9-62d95e9fea8a" providerId="ADAL" clId="{2D3E707A-D64D-4746-B390-D1566279B274}" dt="2017-12-08T16:34:08.041" v="3627" actId="255"/>
          <ac:spMkLst>
            <pc:docMk/>
            <pc:sldMk cId="3277833294" sldId="297"/>
            <ac:spMk id="4" creationId="{8892E101-F5F6-4BDF-AD38-8B4A54A53117}"/>
          </ac:spMkLst>
        </pc:spChg>
        <pc:spChg chg="mod">
          <ac:chgData name="KimHan Sang" userId="c116fbce-3dee-455f-bcf9-62d95e9fea8a" providerId="ADAL" clId="{2D3E707A-D64D-4746-B390-D1566279B274}" dt="2017-12-07T16:21:21.215" v="3371" actId="1076"/>
          <ac:spMkLst>
            <pc:docMk/>
            <pc:sldMk cId="3277833294" sldId="297"/>
            <ac:spMk id="5" creationId="{F0731D68-CD71-4BF2-B2D2-5ACBF23D36C4}"/>
          </ac:spMkLst>
        </pc:spChg>
        <pc:spChg chg="add mod">
          <ac:chgData name="KimHan Sang" userId="c116fbce-3dee-455f-bcf9-62d95e9fea8a" providerId="ADAL" clId="{2D3E707A-D64D-4746-B390-D1566279B274}" dt="2017-12-11T15:23:47.629" v="5525"/>
          <ac:spMkLst>
            <pc:docMk/>
            <pc:sldMk cId="3277833294" sldId="297"/>
            <ac:spMk id="10" creationId="{ADB13E25-584E-42F3-895D-8CD3D0BCD9E3}"/>
          </ac:spMkLst>
        </pc:spChg>
        <pc:picChg chg="add del mod">
          <ac:chgData name="KimHan Sang" userId="c116fbce-3dee-455f-bcf9-62d95e9fea8a" providerId="ADAL" clId="{2D3E707A-D64D-4746-B390-D1566279B274}" dt="2017-12-11T15:26:24.743" v="5719" actId="478"/>
          <ac:picMkLst>
            <pc:docMk/>
            <pc:sldMk cId="3277833294" sldId="297"/>
            <ac:picMk id="8" creationId="{ACF4C5AA-A2BB-424E-9338-D8682B9B8790}"/>
          </ac:picMkLst>
        </pc:picChg>
        <pc:picChg chg="add mod">
          <ac:chgData name="KimHan Sang" userId="c116fbce-3dee-455f-bcf9-62d95e9fea8a" providerId="ADAL" clId="{2D3E707A-D64D-4746-B390-D1566279B274}" dt="2017-12-11T15:27:17.263" v="5899" actId="1037"/>
          <ac:picMkLst>
            <pc:docMk/>
            <pc:sldMk cId="3277833294" sldId="297"/>
            <ac:picMk id="9" creationId="{238F3A48-AA6B-4F74-A97E-18E51A9018B8}"/>
          </ac:picMkLst>
        </pc:picChg>
        <pc:picChg chg="add mod">
          <ac:chgData name="KimHan Sang" userId="c116fbce-3dee-455f-bcf9-62d95e9fea8a" providerId="ADAL" clId="{2D3E707A-D64D-4746-B390-D1566279B274}" dt="2017-12-11T15:27:38.817" v="6114"/>
          <ac:picMkLst>
            <pc:docMk/>
            <pc:sldMk cId="3277833294" sldId="297"/>
            <ac:picMk id="11" creationId="{6F7D55C2-ED9E-4398-A7D5-B6DA33BDD243}"/>
          </ac:picMkLst>
        </pc:picChg>
      </pc:sldChg>
      <pc:sldChg chg="addSp delSp modSp del">
        <pc:chgData name="KimHan Sang" userId="c116fbce-3dee-455f-bcf9-62d95e9fea8a" providerId="ADAL" clId="{2D3E707A-D64D-4746-B390-D1566279B274}" dt="2017-12-07T15:16:53.966" v="1971" actId="2696"/>
        <pc:sldMkLst>
          <pc:docMk/>
          <pc:sldMk cId="3355470682" sldId="298"/>
        </pc:sldMkLst>
        <pc:spChg chg="del">
          <ac:chgData name="KimHan Sang" userId="c116fbce-3dee-455f-bcf9-62d95e9fea8a" providerId="ADAL" clId="{2D3E707A-D64D-4746-B390-D1566279B274}" dt="2017-12-07T15:00:33.341" v="1749" actId="478"/>
          <ac:spMkLst>
            <pc:docMk/>
            <pc:sldMk cId="3355470682" sldId="298"/>
            <ac:spMk id="2" creationId="{48E730B6-C571-4FED-97F9-752FFABAAD37}"/>
          </ac:spMkLst>
        </pc:spChg>
        <pc:spChg chg="del">
          <ac:chgData name="KimHan Sang" userId="c116fbce-3dee-455f-bcf9-62d95e9fea8a" providerId="ADAL" clId="{2D3E707A-D64D-4746-B390-D1566279B274}" dt="2017-12-07T15:00:37.883" v="1751" actId="478"/>
          <ac:spMkLst>
            <pc:docMk/>
            <pc:sldMk cId="3355470682" sldId="298"/>
            <ac:spMk id="3" creationId="{B126C586-EB57-4F12-ADBC-A4999D5A0F64}"/>
          </ac:spMkLst>
        </pc:spChg>
        <pc:spChg chg="add del mod">
          <ac:chgData name="KimHan Sang" userId="c116fbce-3dee-455f-bcf9-62d95e9fea8a" providerId="ADAL" clId="{2D3E707A-D64D-4746-B390-D1566279B274}" dt="2017-12-07T15:00:35.592" v="1750" actId="478"/>
          <ac:spMkLst>
            <pc:docMk/>
            <pc:sldMk cId="3355470682" sldId="298"/>
            <ac:spMk id="5" creationId="{9E76695F-32DA-430B-B5AA-0BEE9DC42F27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6" creationId="{194CE7FB-758B-41C0-8FE9-475E79D67CFB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7" creationId="{A7C0A515-5961-45A0-80C0-BFE912AE4DEB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9" creationId="{EC1E0C84-07AD-413D-9FE4-C60AC971B8BC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10" creationId="{D48928D0-2F5B-4237-8230-81ABDC2A0489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11" creationId="{CE1DDA25-9EE6-4B70-8D00-C213FF08CA61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12" creationId="{0ACDA9C0-C741-4BE5-97F1-34EC9485AF17}"/>
          </ac:spMkLst>
        </pc:spChg>
        <pc:spChg chg="add del mod">
          <ac:chgData name="KimHan Sang" userId="c116fbce-3dee-455f-bcf9-62d95e9fea8a" providerId="ADAL" clId="{2D3E707A-D64D-4746-B390-D1566279B274}" dt="2017-12-07T15:10:13.647" v="1843" actId="478"/>
          <ac:spMkLst>
            <pc:docMk/>
            <pc:sldMk cId="3355470682" sldId="298"/>
            <ac:spMk id="13" creationId="{7930D462-6896-46A8-B63D-D0FC40C10D5E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14" creationId="{68D0FB5E-A735-47E6-AB65-D1778B28A9A1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15" creationId="{CC8799ED-4021-49E5-A3B9-D37E9773D7F0}"/>
          </ac:spMkLst>
        </pc:spChg>
        <pc:picChg chg="add mod">
          <ac:chgData name="KimHan Sang" userId="c116fbce-3dee-455f-bcf9-62d95e9fea8a" providerId="ADAL" clId="{2D3E707A-D64D-4746-B390-D1566279B274}" dt="2017-12-07T15:01:52.986" v="1797" actId="1076"/>
          <ac:picMkLst>
            <pc:docMk/>
            <pc:sldMk cId="3355470682" sldId="298"/>
            <ac:picMk id="2050" creationId="{C4276419-865D-408A-AEB0-52C1D1820EAF}"/>
          </ac:picMkLst>
        </pc:picChg>
      </pc:sldChg>
      <pc:sldChg chg="addSp delSp modSp del mod ord setBg">
        <pc:chgData name="KimHan Sang" userId="c116fbce-3dee-455f-bcf9-62d95e9fea8a" providerId="ADAL" clId="{2D3E707A-D64D-4746-B390-D1566279B274}" dt="2017-12-07T16:22:39.037" v="3376" actId="2696"/>
        <pc:sldMkLst>
          <pc:docMk/>
          <pc:sldMk cId="2937061221" sldId="299"/>
        </pc:sldMkLst>
        <pc:spChg chg="del mod">
          <ac:chgData name="KimHan Sang" userId="c116fbce-3dee-455f-bcf9-62d95e9fea8a" providerId="ADAL" clId="{2D3E707A-D64D-4746-B390-D1566279B274}" dt="2017-12-07T15:16:10.917" v="1965" actId="478"/>
          <ac:spMkLst>
            <pc:docMk/>
            <pc:sldMk cId="2937061221" sldId="299"/>
            <ac:spMk id="2" creationId="{1F4130FA-3CC6-453F-9902-654CA710A855}"/>
          </ac:spMkLst>
        </pc:spChg>
        <pc:spChg chg="del mod">
          <ac:chgData name="KimHan Sang" userId="c116fbce-3dee-455f-bcf9-62d95e9fea8a" providerId="ADAL" clId="{2D3E707A-D64D-4746-B390-D1566279B274}" dt="2017-12-07T15:16:08.609" v="1964" actId="478"/>
          <ac:spMkLst>
            <pc:docMk/>
            <pc:sldMk cId="2937061221" sldId="299"/>
            <ac:spMk id="3" creationId="{5965F754-310D-4BAC-B4D0-B16DAB1795F4}"/>
          </ac:spMkLst>
        </pc:spChg>
        <pc:spChg chg="add del mod">
          <ac:chgData name="KimHan Sang" userId="c116fbce-3dee-455f-bcf9-62d95e9fea8a" providerId="ADAL" clId="{2D3E707A-D64D-4746-B390-D1566279B274}" dt="2017-12-07T15:16:22.946" v="1968" actId="478"/>
          <ac:spMkLst>
            <pc:docMk/>
            <pc:sldMk cId="2937061221" sldId="299"/>
            <ac:spMk id="6" creationId="{FC4B9E31-595B-464C-9FA9-A4EADFCB7C2E}"/>
          </ac:spMkLst>
        </pc:spChg>
        <pc:spChg chg="add del">
          <ac:chgData name="KimHan Sang" userId="c116fbce-3dee-455f-bcf9-62d95e9fea8a" providerId="ADAL" clId="{2D3E707A-D64D-4746-B390-D1566279B274}" dt="2017-12-07T15:11:33.397" v="1868" actId="26606"/>
          <ac:spMkLst>
            <pc:docMk/>
            <pc:sldMk cId="2937061221" sldId="299"/>
            <ac:spMk id="9" creationId="{71B2258F-86CA-4D4D-8270-BC05FCDEBFB3}"/>
          </ac:spMkLst>
        </pc:spChg>
        <pc:spChg chg="add del">
          <ac:chgData name="KimHan Sang" userId="c116fbce-3dee-455f-bcf9-62d95e9fea8a" providerId="ADAL" clId="{2D3E707A-D64D-4746-B390-D1566279B274}" dt="2017-12-07T15:11:34.483" v="1870" actId="26606"/>
          <ac:spMkLst>
            <pc:docMk/>
            <pc:sldMk cId="2937061221" sldId="299"/>
            <ac:spMk id="12" creationId="{8496D4E3-2042-4A7A-B321-DC5615463299}"/>
          </ac:spMkLst>
        </pc:spChg>
        <pc:spChg chg="add del">
          <ac:chgData name="KimHan Sang" userId="c116fbce-3dee-455f-bcf9-62d95e9fea8a" providerId="ADAL" clId="{2D3E707A-D64D-4746-B390-D1566279B274}" dt="2017-12-07T15:11:36.357" v="1872" actId="26606"/>
          <ac:spMkLst>
            <pc:docMk/>
            <pc:sldMk cId="2937061221" sldId="299"/>
            <ac:spMk id="14" creationId="{71B2258F-86CA-4D4D-8270-BC05FCDEBFB3}"/>
          </ac:spMkLst>
        </pc:spChg>
        <pc:spChg chg="add mod">
          <ac:chgData name="KimHan Sang" userId="c116fbce-3dee-455f-bcf9-62d95e9fea8a" providerId="ADAL" clId="{2D3E707A-D64D-4746-B390-D1566279B274}" dt="2017-12-07T16:22:18.524" v="3374" actId="20577"/>
          <ac:spMkLst>
            <pc:docMk/>
            <pc:sldMk cId="2937061221" sldId="299"/>
            <ac:spMk id="15" creationId="{B7EA48C6-921B-46A7-8CFF-0DC5217FC48A}"/>
          </ac:spMkLst>
        </pc:spChg>
        <pc:spChg chg="add del">
          <ac:chgData name="KimHan Sang" userId="c116fbce-3dee-455f-bcf9-62d95e9fea8a" providerId="ADAL" clId="{2D3E707A-D64D-4746-B390-D1566279B274}" dt="2017-12-07T15:11:38.006" v="1874" actId="26606"/>
          <ac:spMkLst>
            <pc:docMk/>
            <pc:sldMk cId="2937061221" sldId="299"/>
            <ac:spMk id="16" creationId="{8496D4E3-2042-4A7A-B321-DC5615463299}"/>
          </ac:spMkLst>
        </pc:spChg>
        <pc:spChg chg="add">
          <ac:chgData name="KimHan Sang" userId="c116fbce-3dee-455f-bcf9-62d95e9fea8a" providerId="ADAL" clId="{2D3E707A-D64D-4746-B390-D1566279B274}" dt="2017-12-07T15:11:38.022" v="1875" actId="26606"/>
          <ac:spMkLst>
            <pc:docMk/>
            <pc:sldMk cId="2937061221" sldId="299"/>
            <ac:spMk id="19" creationId="{71B2258F-86CA-4D4D-8270-BC05FCDEBFB3}"/>
          </ac:spMkLst>
        </pc:spChg>
        <pc:picChg chg="add mod ord">
          <ac:chgData name="KimHan Sang" userId="c116fbce-3dee-455f-bcf9-62d95e9fea8a" providerId="ADAL" clId="{2D3E707A-D64D-4746-B390-D1566279B274}" dt="2017-12-07T15:11:38.022" v="1875" actId="26606"/>
          <ac:picMkLst>
            <pc:docMk/>
            <pc:sldMk cId="2937061221" sldId="299"/>
            <ac:picMk id="4" creationId="{177A03DE-2324-4734-882C-9F5253F837CC}"/>
          </ac:picMkLst>
        </pc:picChg>
        <pc:cxnChg chg="add del">
          <ac:chgData name="KimHan Sang" userId="c116fbce-3dee-455f-bcf9-62d95e9fea8a" providerId="ADAL" clId="{2D3E707A-D64D-4746-B390-D1566279B274}" dt="2017-12-07T15:11:34.483" v="1870" actId="26606"/>
          <ac:cxnSpMkLst>
            <pc:docMk/>
            <pc:sldMk cId="2937061221" sldId="299"/>
            <ac:cxnSpMk id="11" creationId="{B44245A4-2E90-4CC3-80EB-0F26D03B9822}"/>
          </ac:cxnSpMkLst>
        </pc:cxnChg>
        <pc:cxnChg chg="add del">
          <ac:chgData name="KimHan Sang" userId="c116fbce-3dee-455f-bcf9-62d95e9fea8a" providerId="ADAL" clId="{2D3E707A-D64D-4746-B390-D1566279B274}" dt="2017-12-07T15:11:38.006" v="1874" actId="26606"/>
          <ac:cxnSpMkLst>
            <pc:docMk/>
            <pc:sldMk cId="2937061221" sldId="299"/>
            <ac:cxnSpMk id="17" creationId="{B44245A4-2E90-4CC3-80EB-0F26D03B9822}"/>
          </ac:cxnSpMkLst>
        </pc:cxnChg>
      </pc:sldChg>
      <pc:sldChg chg="addSp delSp modSp add del setBg delDesignElem">
        <pc:chgData name="KimHan Sang" userId="c116fbce-3dee-455f-bcf9-62d95e9fea8a" providerId="ADAL" clId="{2D3E707A-D64D-4746-B390-D1566279B274}" dt="2017-12-07T16:22:39.030" v="3375" actId="2696"/>
        <pc:sldMkLst>
          <pc:docMk/>
          <pc:sldMk cId="1240442010" sldId="300"/>
        </pc:sldMkLst>
        <pc:spChg chg="add del">
          <ac:chgData name="KimHan Sang" userId="c116fbce-3dee-455f-bcf9-62d95e9fea8a" providerId="ADAL" clId="{2D3E707A-D64D-4746-B390-D1566279B274}" dt="2017-12-07T15:12:26.739" v="1888" actId="478"/>
          <ac:spMkLst>
            <pc:docMk/>
            <pc:sldMk cId="1240442010" sldId="300"/>
            <ac:spMk id="2" creationId="{1F4130FA-3CC6-453F-9902-654CA710A855}"/>
          </ac:spMkLst>
        </pc:spChg>
        <pc:spChg chg="add del">
          <ac:chgData name="KimHan Sang" userId="c116fbce-3dee-455f-bcf9-62d95e9fea8a" providerId="ADAL" clId="{2D3E707A-D64D-4746-B390-D1566279B274}" dt="2017-12-07T15:12:25.197" v="1886" actId="478"/>
          <ac:spMkLst>
            <pc:docMk/>
            <pc:sldMk cId="1240442010" sldId="300"/>
            <ac:spMk id="3" creationId="{5965F754-310D-4BAC-B4D0-B16DAB1795F4}"/>
          </ac:spMkLst>
        </pc:spChg>
        <pc:spChg chg="add del mod">
          <ac:chgData name="KimHan Sang" userId="c116fbce-3dee-455f-bcf9-62d95e9fea8a" providerId="ADAL" clId="{2D3E707A-D64D-4746-B390-D1566279B274}" dt="2017-12-07T15:12:26.739" v="1888" actId="478"/>
          <ac:spMkLst>
            <pc:docMk/>
            <pc:sldMk cId="1240442010" sldId="300"/>
            <ac:spMk id="6" creationId="{4AC18344-CABF-452B-A8EC-C885D826F692}"/>
          </ac:spMkLst>
        </pc:spChg>
        <pc:spChg chg="add mod">
          <ac:chgData name="KimHan Sang" userId="c116fbce-3dee-455f-bcf9-62d95e9fea8a" providerId="ADAL" clId="{2D3E707A-D64D-4746-B390-D1566279B274}" dt="2017-12-07T15:15:24.812" v="1955" actId="1076"/>
          <ac:spMkLst>
            <pc:docMk/>
            <pc:sldMk cId="1240442010" sldId="300"/>
            <ac:spMk id="7" creationId="{FC50DDEF-E5E9-45CF-83FC-8327C4F8F713}"/>
          </ac:spMkLst>
        </pc:spChg>
        <pc:spChg chg="add mod">
          <ac:chgData name="KimHan Sang" userId="c116fbce-3dee-455f-bcf9-62d95e9fea8a" providerId="ADAL" clId="{2D3E707A-D64D-4746-B390-D1566279B274}" dt="2017-12-07T15:14:23.848" v="1912" actId="1076"/>
          <ac:spMkLst>
            <pc:docMk/>
            <pc:sldMk cId="1240442010" sldId="300"/>
            <ac:spMk id="9" creationId="{69B5B8CE-82F0-4319-9A84-1C62751E7B83}"/>
          </ac:spMkLst>
        </pc:spChg>
        <pc:spChg chg="add mod">
          <ac:chgData name="KimHan Sang" userId="c116fbce-3dee-455f-bcf9-62d95e9fea8a" providerId="ADAL" clId="{2D3E707A-D64D-4746-B390-D1566279B274}" dt="2017-12-07T15:14:23.848" v="1912" actId="1076"/>
          <ac:spMkLst>
            <pc:docMk/>
            <pc:sldMk cId="1240442010" sldId="300"/>
            <ac:spMk id="10" creationId="{0BE81F41-1971-4D95-846C-0EA265E342C8}"/>
          </ac:spMkLst>
        </pc:spChg>
        <pc:spChg chg="add mod">
          <ac:chgData name="KimHan Sang" userId="c116fbce-3dee-455f-bcf9-62d95e9fea8a" providerId="ADAL" clId="{2D3E707A-D64D-4746-B390-D1566279B274}" dt="2017-12-07T15:14:09.700" v="1908" actId="1076"/>
          <ac:spMkLst>
            <pc:docMk/>
            <pc:sldMk cId="1240442010" sldId="300"/>
            <ac:spMk id="11" creationId="{4125D92F-1468-43FE-80BD-CBD5E455267E}"/>
          </ac:spMkLst>
        </pc:spChg>
        <pc:spChg chg="add mod">
          <ac:chgData name="KimHan Sang" userId="c116fbce-3dee-455f-bcf9-62d95e9fea8a" providerId="ADAL" clId="{2D3E707A-D64D-4746-B390-D1566279B274}" dt="2017-12-07T15:14:09.700" v="1908" actId="1076"/>
          <ac:spMkLst>
            <pc:docMk/>
            <pc:sldMk cId="1240442010" sldId="300"/>
            <ac:spMk id="12" creationId="{E90F9A51-1B50-4077-A1A4-322C261BF5EE}"/>
          </ac:spMkLst>
        </pc:spChg>
        <pc:spChg chg="add mod">
          <ac:chgData name="KimHan Sang" userId="c116fbce-3dee-455f-bcf9-62d95e9fea8a" providerId="ADAL" clId="{2D3E707A-D64D-4746-B390-D1566279B274}" dt="2017-12-07T15:14:29.122" v="1913" actId="1076"/>
          <ac:spMkLst>
            <pc:docMk/>
            <pc:sldMk cId="1240442010" sldId="300"/>
            <ac:spMk id="13" creationId="{BA156847-4E92-45D9-9FF3-C8DCB5DA48ED}"/>
          </ac:spMkLst>
        </pc:spChg>
        <pc:spChg chg="add mod">
          <ac:chgData name="KimHan Sang" userId="c116fbce-3dee-455f-bcf9-62d95e9fea8a" providerId="ADAL" clId="{2D3E707A-D64D-4746-B390-D1566279B274}" dt="2017-12-07T15:14:29.122" v="1913" actId="1076"/>
          <ac:spMkLst>
            <pc:docMk/>
            <pc:sldMk cId="1240442010" sldId="300"/>
            <ac:spMk id="14" creationId="{582F87DC-1515-440A-91F7-66E9B5E3D80D}"/>
          </ac:spMkLst>
        </pc:spChg>
        <pc:spChg chg="add mod">
          <ac:chgData name="KimHan Sang" userId="c116fbce-3dee-455f-bcf9-62d95e9fea8a" providerId="ADAL" clId="{2D3E707A-D64D-4746-B390-D1566279B274}" dt="2017-12-07T15:14:18.532" v="1911" actId="1076"/>
          <ac:spMkLst>
            <pc:docMk/>
            <pc:sldMk cId="1240442010" sldId="300"/>
            <ac:spMk id="15" creationId="{ECFE36B9-21E7-45DF-9EFE-129F131F60CF}"/>
          </ac:spMkLst>
        </pc:spChg>
        <pc:spChg chg="add mod">
          <ac:chgData name="KimHan Sang" userId="c116fbce-3dee-455f-bcf9-62d95e9fea8a" providerId="ADAL" clId="{2D3E707A-D64D-4746-B390-D1566279B274}" dt="2017-12-07T15:14:18.532" v="1911" actId="1076"/>
          <ac:spMkLst>
            <pc:docMk/>
            <pc:sldMk cId="1240442010" sldId="300"/>
            <ac:spMk id="16" creationId="{FF7B75D3-20B4-45D7-A2AA-E75713A3C8CA}"/>
          </ac:spMkLst>
        </pc:spChg>
        <pc:spChg chg="add mod">
          <ac:chgData name="KimHan Sang" userId="c116fbce-3dee-455f-bcf9-62d95e9fea8a" providerId="ADAL" clId="{2D3E707A-D64D-4746-B390-D1566279B274}" dt="2017-12-07T15:16:02.989" v="1963" actId="1076"/>
          <ac:spMkLst>
            <pc:docMk/>
            <pc:sldMk cId="1240442010" sldId="300"/>
            <ac:spMk id="17" creationId="{BFCF6BED-96CB-4B7D-9DC6-A677C4D5CA80}"/>
          </ac:spMkLst>
        </pc:spChg>
        <pc:spChg chg="del">
          <ac:chgData name="KimHan Sang" userId="c116fbce-3dee-455f-bcf9-62d95e9fea8a" providerId="ADAL" clId="{2D3E707A-D64D-4746-B390-D1566279B274}" dt="2017-12-07T15:11:42.347" v="1877" actId="2696"/>
          <ac:spMkLst>
            <pc:docMk/>
            <pc:sldMk cId="1240442010" sldId="300"/>
            <ac:spMk id="19" creationId="{71B2258F-86CA-4D4D-8270-BC05FCDEBFB3}"/>
          </ac:spMkLst>
        </pc:spChg>
        <pc:picChg chg="add del mod">
          <ac:chgData name="KimHan Sang" userId="c116fbce-3dee-455f-bcf9-62d95e9fea8a" providerId="ADAL" clId="{2D3E707A-D64D-4746-B390-D1566279B274}" dt="2017-12-07T15:12:22.255" v="1885" actId="2696"/>
          <ac:picMkLst>
            <pc:docMk/>
            <pc:sldMk cId="1240442010" sldId="300"/>
            <ac:picMk id="4" creationId="{177A03DE-2324-4734-882C-9F5253F837CC}"/>
          </ac:picMkLst>
        </pc:picChg>
        <pc:picChg chg="add mod">
          <ac:chgData name="KimHan Sang" userId="c116fbce-3dee-455f-bcf9-62d95e9fea8a" providerId="ADAL" clId="{2D3E707A-D64D-4746-B390-D1566279B274}" dt="2017-12-07T15:14:14.068" v="1910" actId="1076"/>
          <ac:picMkLst>
            <pc:docMk/>
            <pc:sldMk cId="1240442010" sldId="300"/>
            <ac:picMk id="8" creationId="{85F6CEEE-9DC1-4D4B-8F6D-AA87CB87AD99}"/>
          </ac:picMkLst>
        </pc:picChg>
      </pc:sldChg>
      <pc:sldChg chg="addSp delSp modSp add modTransition">
        <pc:chgData name="KimHan Sang" userId="c116fbce-3dee-455f-bcf9-62d95e9fea8a" providerId="ADAL" clId="{2D3E707A-D64D-4746-B390-D1566279B274}" dt="2017-12-11T15:04:24.935" v="5195"/>
        <pc:sldMkLst>
          <pc:docMk/>
          <pc:sldMk cId="341165152" sldId="301"/>
        </pc:sldMkLst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2" creationId="{1F4130FA-3CC6-453F-9902-654CA710A855}"/>
          </ac:spMkLst>
        </pc:spChg>
        <pc:spChg chg="del">
          <ac:chgData name="KimHan Sang" userId="c116fbce-3dee-455f-bcf9-62d95e9fea8a" providerId="ADAL" clId="{2D3E707A-D64D-4746-B390-D1566279B274}" dt="2017-12-07T15:17:09.823" v="1975" actId="478"/>
          <ac:spMkLst>
            <pc:docMk/>
            <pc:sldMk cId="341165152" sldId="301"/>
            <ac:spMk id="3" creationId="{5965F754-310D-4BAC-B4D0-B16DAB1795F4}"/>
          </ac:spMkLst>
        </pc:spChg>
        <pc:spChg chg="add del mod">
          <ac:chgData name="KimHan Sang" userId="c116fbce-3dee-455f-bcf9-62d95e9fea8a" providerId="ADAL" clId="{2D3E707A-D64D-4746-B390-D1566279B274}" dt="2017-12-07T15:17:07.159" v="1974" actId="478"/>
          <ac:spMkLst>
            <pc:docMk/>
            <pc:sldMk cId="341165152" sldId="301"/>
            <ac:spMk id="6" creationId="{EFCB076B-BB0C-4BE0-B5A8-3D2557BFBA47}"/>
          </ac:spMkLst>
        </pc:spChg>
        <pc:spChg chg="del">
          <ac:chgData name="KimHan Sang" userId="c116fbce-3dee-455f-bcf9-62d95e9fea8a" providerId="ADAL" clId="{2D3E707A-D64D-4746-B390-D1566279B274}" dt="2017-12-07T15:17:14.134" v="1977" actId="478"/>
          <ac:spMkLst>
            <pc:docMk/>
            <pc:sldMk cId="341165152" sldId="301"/>
            <ac:spMk id="7" creationId="{FC50DDEF-E5E9-45CF-83FC-8327C4F8F713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9" creationId="{69B5B8CE-82F0-4319-9A84-1C62751E7B83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0" creationId="{0BE81F41-1971-4D95-846C-0EA265E342C8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1" creationId="{4125D92F-1468-43FE-80BD-CBD5E455267E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2" creationId="{E90F9A51-1B50-4077-A1A4-322C261BF5EE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3" creationId="{BA156847-4E92-45D9-9FF3-C8DCB5DA48ED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4" creationId="{582F87DC-1515-440A-91F7-66E9B5E3D80D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5" creationId="{ECFE36B9-21E7-45DF-9EFE-129F131F60CF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6" creationId="{FF7B75D3-20B4-45D7-A2AA-E75713A3C8CA}"/>
          </ac:spMkLst>
        </pc:spChg>
        <pc:spChg chg="del">
          <ac:chgData name="KimHan Sang" userId="c116fbce-3dee-455f-bcf9-62d95e9fea8a" providerId="ADAL" clId="{2D3E707A-D64D-4746-B390-D1566279B274}" dt="2017-12-07T15:17:14.134" v="1977" actId="478"/>
          <ac:spMkLst>
            <pc:docMk/>
            <pc:sldMk cId="341165152" sldId="301"/>
            <ac:spMk id="17" creationId="{BFCF6BED-96CB-4B7D-9DC6-A677C4D5CA80}"/>
          </ac:spMkLst>
        </pc:spChg>
        <pc:spChg chg="add mod">
          <ac:chgData name="KimHan Sang" userId="c116fbce-3dee-455f-bcf9-62d95e9fea8a" providerId="ADAL" clId="{2D3E707A-D64D-4746-B390-D1566279B274}" dt="2017-12-07T15:17:49.573" v="1982" actId="13822"/>
          <ac:spMkLst>
            <pc:docMk/>
            <pc:sldMk cId="341165152" sldId="301"/>
            <ac:spMk id="18" creationId="{B05E88CD-9E7C-448B-BA03-5DA26D5DFAE8}"/>
          </ac:spMkLst>
        </pc:spChg>
        <pc:spChg chg="add mod">
          <ac:chgData name="KimHan Sang" userId="c116fbce-3dee-455f-bcf9-62d95e9fea8a" providerId="ADAL" clId="{2D3E707A-D64D-4746-B390-D1566279B274}" dt="2017-12-07T15:17:59.800" v="1985" actId="1076"/>
          <ac:spMkLst>
            <pc:docMk/>
            <pc:sldMk cId="341165152" sldId="301"/>
            <ac:spMk id="19" creationId="{B56A690A-7B80-496C-931B-39FB2BE7DACF}"/>
          </ac:spMkLst>
        </pc:spChg>
        <pc:picChg chg="mod">
          <ac:chgData name="KimHan Sang" userId="c116fbce-3dee-455f-bcf9-62d95e9fea8a" providerId="ADAL" clId="{2D3E707A-D64D-4746-B390-D1566279B274}" dt="2017-12-07T15:17:32.966" v="1978" actId="1076"/>
          <ac:picMkLst>
            <pc:docMk/>
            <pc:sldMk cId="341165152" sldId="301"/>
            <ac:picMk id="4" creationId="{177A03DE-2324-4734-882C-9F5253F837CC}"/>
          </ac:picMkLst>
        </pc:picChg>
        <pc:picChg chg="del">
          <ac:chgData name="KimHan Sang" userId="c116fbce-3dee-455f-bcf9-62d95e9fea8a" providerId="ADAL" clId="{2D3E707A-D64D-4746-B390-D1566279B274}" dt="2017-12-07T15:17:01.516" v="1973" actId="478"/>
          <ac:picMkLst>
            <pc:docMk/>
            <pc:sldMk cId="341165152" sldId="301"/>
            <ac:picMk id="8" creationId="{85F6CEEE-9DC1-4D4B-8F6D-AA87CB87AD99}"/>
          </ac:picMkLst>
        </pc:picChg>
      </pc:sldChg>
      <pc:sldChg chg="addSp delSp modSp add del">
        <pc:chgData name="KimHan Sang" userId="c116fbce-3dee-455f-bcf9-62d95e9fea8a" providerId="ADAL" clId="{2D3E707A-D64D-4746-B390-D1566279B274}" dt="2017-12-11T15:10:25.703" v="5256" actId="2696"/>
        <pc:sldMkLst>
          <pc:docMk/>
          <pc:sldMk cId="1030831007" sldId="302"/>
        </pc:sldMkLst>
        <pc:spChg chg="mod">
          <ac:chgData name="KimHan Sang" userId="c116fbce-3dee-455f-bcf9-62d95e9fea8a" providerId="ADAL" clId="{2D3E707A-D64D-4746-B390-D1566279B274}" dt="2017-12-07T16:26:36.336" v="3515" actId="1076"/>
          <ac:spMkLst>
            <pc:docMk/>
            <pc:sldMk cId="1030831007" sldId="302"/>
            <ac:spMk id="4" creationId="{24DF6CA5-E79F-420D-8EBA-9A36068251E3}"/>
          </ac:spMkLst>
        </pc:spChg>
        <pc:picChg chg="add del mod">
          <ac:chgData name="KimHan Sang" userId="c116fbce-3dee-455f-bcf9-62d95e9fea8a" providerId="ADAL" clId="{2D3E707A-D64D-4746-B390-D1566279B274}" dt="2017-12-07T15:38:57.383" v="2625" actId="478"/>
          <ac:picMkLst>
            <pc:docMk/>
            <pc:sldMk cId="1030831007" sldId="302"/>
            <ac:picMk id="3" creationId="{6345A22F-8975-45DB-BE6C-BC44C993D99C}"/>
          </ac:picMkLst>
        </pc:picChg>
        <pc:picChg chg="add del ord">
          <ac:chgData name="KimHan Sang" userId="c116fbce-3dee-455f-bcf9-62d95e9fea8a" providerId="ADAL" clId="{2D3E707A-D64D-4746-B390-D1566279B274}" dt="2017-12-07T16:26:18.729" v="3488" actId="167"/>
          <ac:picMkLst>
            <pc:docMk/>
            <pc:sldMk cId="1030831007" sldId="302"/>
            <ac:picMk id="6" creationId="{4FCA6B41-5139-4E62-83FA-0271B48BA8E6}"/>
          </ac:picMkLst>
        </pc:picChg>
        <pc:picChg chg="del">
          <ac:chgData name="KimHan Sang" userId="c116fbce-3dee-455f-bcf9-62d95e9fea8a" providerId="ADAL" clId="{2D3E707A-D64D-4746-B390-D1566279B274}" dt="2017-12-07T15:18:59.741" v="1988" actId="478"/>
          <ac:picMkLst>
            <pc:docMk/>
            <pc:sldMk cId="1030831007" sldId="302"/>
            <ac:picMk id="7" creationId="{1E4220CF-534E-4074-80A2-1383B26CC214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43:27.770" v="6748"/>
        <pc:sldMkLst>
          <pc:docMk/>
          <pc:sldMk cId="3499481507" sldId="303"/>
        </pc:sldMkLst>
        <pc:spChg chg="mod">
          <ac:chgData name="KimHan Sang" userId="c116fbce-3dee-455f-bcf9-62d95e9fea8a" providerId="ADAL" clId="{2D3E707A-D64D-4746-B390-D1566279B274}" dt="2017-12-07T15:23:53.086" v="2030" actId="1076"/>
          <ac:spMkLst>
            <pc:docMk/>
            <pc:sldMk cId="3499481507" sldId="303"/>
            <ac:spMk id="13" creationId="{A0D72BC0-7B7F-4BF2-94F1-E1551406A6D5}"/>
          </ac:spMkLst>
        </pc:spChg>
      </pc:sldChg>
      <pc:sldChg chg="modSp add modTransition">
        <pc:chgData name="KimHan Sang" userId="c116fbce-3dee-455f-bcf9-62d95e9fea8a" providerId="ADAL" clId="{2D3E707A-D64D-4746-B390-D1566279B274}" dt="2017-12-11T15:43:27.770" v="6748"/>
        <pc:sldMkLst>
          <pc:docMk/>
          <pc:sldMk cId="1716287697" sldId="304"/>
        </pc:sldMkLst>
        <pc:spChg chg="mod">
          <ac:chgData name="KimHan Sang" userId="c116fbce-3dee-455f-bcf9-62d95e9fea8a" providerId="ADAL" clId="{2D3E707A-D64D-4746-B390-D1566279B274}" dt="2017-12-07T15:24:02.298" v="2057" actId="18131"/>
          <ac:spMkLst>
            <pc:docMk/>
            <pc:sldMk cId="1716287697" sldId="304"/>
            <ac:spMk id="13" creationId="{A0D72BC0-7B7F-4BF2-94F1-E1551406A6D5}"/>
          </ac:spMkLst>
        </pc:spChg>
      </pc:sldChg>
      <pc:sldChg chg="modSp add del">
        <pc:chgData name="KimHan Sang" userId="c116fbce-3dee-455f-bcf9-62d95e9fea8a" providerId="ADAL" clId="{2D3E707A-D64D-4746-B390-D1566279B274}" dt="2017-12-07T15:30:39.420" v="2100" actId="2696"/>
        <pc:sldMkLst>
          <pc:docMk/>
          <pc:sldMk cId="4124437652" sldId="305"/>
        </pc:sldMkLst>
        <pc:spChg chg="mod">
          <ac:chgData name="KimHan Sang" userId="c116fbce-3dee-455f-bcf9-62d95e9fea8a" providerId="ADAL" clId="{2D3E707A-D64D-4746-B390-D1566279B274}" dt="2017-12-07T15:24:11.119" v="2099" actId="2696"/>
          <ac:spMkLst>
            <pc:docMk/>
            <pc:sldMk cId="4124437652" sldId="305"/>
            <ac:spMk id="13" creationId="{A0D72BC0-7B7F-4BF2-94F1-E1551406A6D5}"/>
          </ac:spMkLst>
        </pc:spChg>
      </pc:sldChg>
      <pc:sldChg chg="addSp modSp add modTransition">
        <pc:chgData name="KimHan Sang" userId="c116fbce-3dee-455f-bcf9-62d95e9fea8a" providerId="ADAL" clId="{2D3E707A-D64D-4746-B390-D1566279B274}" dt="2017-12-11T15:43:27.770" v="6748"/>
        <pc:sldMkLst>
          <pc:docMk/>
          <pc:sldMk cId="4144737368" sldId="305"/>
        </pc:sldMkLst>
        <pc:spChg chg="add mod">
          <ac:chgData name="KimHan Sang" userId="c116fbce-3dee-455f-bcf9-62d95e9fea8a" providerId="ADAL" clId="{2D3E707A-D64D-4746-B390-D1566279B274}" dt="2017-12-11T15:10:45.872" v="5262"/>
          <ac:spMkLst>
            <pc:docMk/>
            <pc:sldMk cId="4144737368" sldId="305"/>
            <ac:spMk id="5" creationId="{6F07885F-C498-4F5C-BABC-D6176DCC13FA}"/>
          </ac:spMkLst>
        </pc:spChg>
        <pc:spChg chg="mod">
          <ac:chgData name="KimHan Sang" userId="c116fbce-3dee-455f-bcf9-62d95e9fea8a" providerId="ADAL" clId="{2D3E707A-D64D-4746-B390-D1566279B274}" dt="2017-12-07T15:31:21.949" v="2156" actId="27636"/>
          <ac:spMkLst>
            <pc:docMk/>
            <pc:sldMk cId="4144737368" sldId="305"/>
            <ac:spMk id="13" creationId="{A0D72BC0-7B7F-4BF2-94F1-E1551406A6D5}"/>
          </ac:spMkLst>
        </pc:spChg>
        <pc:picChg chg="add mod">
          <ac:chgData name="KimHan Sang" userId="c116fbce-3dee-455f-bcf9-62d95e9fea8a" providerId="ADAL" clId="{2D3E707A-D64D-4746-B390-D1566279B274}" dt="2017-12-11T15:11:14.679" v="5266" actId="1076"/>
          <ac:picMkLst>
            <pc:docMk/>
            <pc:sldMk cId="4144737368" sldId="305"/>
            <ac:picMk id="4" creationId="{BC1374A4-98BF-44B3-90AD-E302E029EBAD}"/>
          </ac:picMkLst>
        </pc:picChg>
      </pc:sldChg>
      <pc:sldChg chg="addSp delSp modSp add del mod setBg">
        <pc:chgData name="KimHan Sang" userId="c116fbce-3dee-455f-bcf9-62d95e9fea8a" providerId="ADAL" clId="{2D3E707A-D64D-4746-B390-D1566279B274}" dt="2017-12-07T15:37:23.925" v="2506" actId="2696"/>
        <pc:sldMkLst>
          <pc:docMk/>
          <pc:sldMk cId="2433063240" sldId="306"/>
        </pc:sldMkLst>
        <pc:spChg chg="del">
          <ac:chgData name="KimHan Sang" userId="c116fbce-3dee-455f-bcf9-62d95e9fea8a" providerId="ADAL" clId="{2D3E707A-D64D-4746-B390-D1566279B274}" dt="2017-12-07T15:34:01.047" v="2182" actId="478"/>
          <ac:spMkLst>
            <pc:docMk/>
            <pc:sldMk cId="2433063240" sldId="306"/>
            <ac:spMk id="4" creationId="{24DF6CA5-E79F-420D-8EBA-9A36068251E3}"/>
          </ac:spMkLst>
        </pc:spChg>
        <pc:spChg chg="add del mod">
          <ac:chgData name="KimHan Sang" userId="c116fbce-3dee-455f-bcf9-62d95e9fea8a" providerId="ADAL" clId="{2D3E707A-D64D-4746-B390-D1566279B274}" dt="2017-12-07T15:34:59.177" v="2215" actId="478"/>
          <ac:spMkLst>
            <pc:docMk/>
            <pc:sldMk cId="2433063240" sldId="306"/>
            <ac:spMk id="5" creationId="{B91E68A7-0389-4C8B-B753-C24EB948BBE8}"/>
          </ac:spMkLst>
        </pc:spChg>
        <pc:spChg chg="add del">
          <ac:chgData name="KimHan Sang" userId="c116fbce-3dee-455f-bcf9-62d95e9fea8a" providerId="ADAL" clId="{2D3E707A-D64D-4746-B390-D1566279B274}" dt="2017-12-07T15:34:31.882" v="2189" actId="26606"/>
          <ac:spMkLst>
            <pc:docMk/>
            <pc:sldMk cId="2433063240" sldId="306"/>
            <ac:spMk id="6" creationId="{E20EB187-900F-4AF5-813B-101456D9FD39}"/>
          </ac:spMkLst>
        </pc:spChg>
        <pc:spChg chg="add del">
          <ac:chgData name="KimHan Sang" userId="c116fbce-3dee-455f-bcf9-62d95e9fea8a" providerId="ADAL" clId="{2D3E707A-D64D-4746-B390-D1566279B274}" dt="2017-12-07T15:34:55.123" v="2213" actId="26606"/>
          <ac:spMkLst>
            <pc:docMk/>
            <pc:sldMk cId="2433063240" sldId="306"/>
            <ac:spMk id="12" creationId="{71B2258F-86CA-4D4D-8270-BC05FCDEBFB3}"/>
          </ac:spMkLst>
        </pc:spChg>
        <pc:picChg chg="del mod ord">
          <ac:chgData name="KimHan Sang" userId="c116fbce-3dee-455f-bcf9-62d95e9fea8a" providerId="ADAL" clId="{2D3E707A-D64D-4746-B390-D1566279B274}" dt="2017-12-07T15:35:00.900" v="2216" actId="478"/>
          <ac:picMkLst>
            <pc:docMk/>
            <pc:sldMk cId="2433063240" sldId="306"/>
            <ac:picMk id="3" creationId="{6345A22F-8975-45DB-BE6C-BC44C993D99C}"/>
          </ac:picMkLst>
        </pc:picChg>
        <pc:picChg chg="add del mod modCrop">
          <ac:chgData name="KimHan Sang" userId="c116fbce-3dee-455f-bcf9-62d95e9fea8a" providerId="ADAL" clId="{2D3E707A-D64D-4746-B390-D1566279B274}" dt="2017-12-07T15:37:20.037" v="2505" actId="2696"/>
          <ac:picMkLst>
            <pc:docMk/>
            <pc:sldMk cId="2433063240" sldId="306"/>
            <ac:picMk id="11" creationId="{C471C5A5-4286-46A5-81AD-FBAAC897D2CF}"/>
          </ac:picMkLst>
        </pc:picChg>
        <pc:cxnChg chg="add del">
          <ac:chgData name="KimHan Sang" userId="c116fbce-3dee-455f-bcf9-62d95e9fea8a" providerId="ADAL" clId="{2D3E707A-D64D-4746-B390-D1566279B274}" dt="2017-12-07T15:34:28.633" v="2185" actId="26606"/>
          <ac:cxnSpMkLst>
            <pc:docMk/>
            <pc:sldMk cId="2433063240" sldId="306"/>
            <ac:cxnSpMk id="8" creationId="{E126E481-B945-4179-BD79-05E96E9B29E1}"/>
          </ac:cxnSpMkLst>
        </pc:cxnChg>
        <pc:cxnChg chg="add del">
          <ac:chgData name="KimHan Sang" userId="c116fbce-3dee-455f-bcf9-62d95e9fea8a" providerId="ADAL" clId="{2D3E707A-D64D-4746-B390-D1566279B274}" dt="2017-12-07T15:34:31.882" v="2189" actId="26606"/>
          <ac:cxnSpMkLst>
            <pc:docMk/>
            <pc:sldMk cId="2433063240" sldId="306"/>
            <ac:cxnSpMk id="10" creationId="{624D17C8-E9C2-48A4-AA36-D7048A6CCC41}"/>
          </ac:cxnSpMkLst>
        </pc:cxnChg>
      </pc:sldChg>
      <pc:sldChg chg="add modTransition">
        <pc:chgData name="KimHan Sang" userId="c116fbce-3dee-455f-bcf9-62d95e9fea8a" providerId="ADAL" clId="{2D3E707A-D64D-4746-B390-D1566279B274}" dt="2017-12-11T15:43:27.770" v="6748"/>
        <pc:sldMkLst>
          <pc:docMk/>
          <pc:sldMk cId="459339385" sldId="307"/>
        </pc:sldMkLst>
      </pc:sldChg>
      <pc:sldChg chg="modSp add del modTransition">
        <pc:chgData name="KimHan Sang" userId="c116fbce-3dee-455f-bcf9-62d95e9fea8a" providerId="ADAL" clId="{2D3E707A-D64D-4746-B390-D1566279B274}" dt="2017-12-11T15:08:32.114" v="5223" actId="2696"/>
        <pc:sldMkLst>
          <pc:docMk/>
          <pc:sldMk cId="3192797414" sldId="308"/>
        </pc:sldMkLst>
        <pc:spChg chg="mod">
          <ac:chgData name="KimHan Sang" userId="c116fbce-3dee-455f-bcf9-62d95e9fea8a" providerId="ADAL" clId="{2D3E707A-D64D-4746-B390-D1566279B274}" dt="2017-12-11T15:08:22.128" v="5217" actId="2696"/>
          <ac:spMkLst>
            <pc:docMk/>
            <pc:sldMk cId="3192797414" sldId="308"/>
            <ac:spMk id="4" creationId="{24DF6CA5-E79F-420D-8EBA-9A36068251E3}"/>
          </ac:spMkLst>
        </pc:spChg>
      </pc:sldChg>
      <pc:sldChg chg="add modTransition">
        <pc:chgData name="KimHan Sang" userId="c116fbce-3dee-455f-bcf9-62d95e9fea8a" providerId="ADAL" clId="{2D3E707A-D64D-4746-B390-D1566279B274}" dt="2017-12-11T15:43:27.770" v="6748"/>
        <pc:sldMkLst>
          <pc:docMk/>
          <pc:sldMk cId="2473811340" sldId="309"/>
        </pc:sldMkLst>
      </pc:sldChg>
      <pc:sldChg chg="addSp delSp modSp add del mod setBg">
        <pc:chgData name="KimHan Sang" userId="c116fbce-3dee-455f-bcf9-62d95e9fea8a" providerId="ADAL" clId="{2D3E707A-D64D-4746-B390-D1566279B274}" dt="2017-12-07T15:43:45.617" v="2697" actId="2696"/>
        <pc:sldMkLst>
          <pc:docMk/>
          <pc:sldMk cId="2180009782" sldId="310"/>
        </pc:sldMkLst>
        <pc:spChg chg="del">
          <ac:chgData name="KimHan Sang" userId="c116fbce-3dee-455f-bcf9-62d95e9fea8a" providerId="ADAL" clId="{2D3E707A-D64D-4746-B390-D1566279B274}" dt="2017-12-07T15:37:29.108" v="2508" actId="478"/>
          <ac:spMkLst>
            <pc:docMk/>
            <pc:sldMk cId="2180009782" sldId="310"/>
            <ac:spMk id="2" creationId="{A8930F3D-8DCF-4FC7-A368-EF7FE1DE61A0}"/>
          </ac:spMkLst>
        </pc:spChg>
        <pc:spChg chg="del">
          <ac:chgData name="KimHan Sang" userId="c116fbce-3dee-455f-bcf9-62d95e9fea8a" providerId="ADAL" clId="{2D3E707A-D64D-4746-B390-D1566279B274}" dt="2017-12-07T15:37:30.638" v="2509" actId="478"/>
          <ac:spMkLst>
            <pc:docMk/>
            <pc:sldMk cId="2180009782" sldId="310"/>
            <ac:spMk id="3" creationId="{1FF8AC00-D6B8-45A9-A98E-40AFD3FA80D2}"/>
          </ac:spMkLst>
        </pc:spChg>
        <pc:spChg chg="add del">
          <ac:chgData name="KimHan Sang" userId="c116fbce-3dee-455f-bcf9-62d95e9fea8a" providerId="ADAL" clId="{2D3E707A-D64D-4746-B390-D1566279B274}" dt="2017-12-07T15:40:56.787" v="2678" actId="26606"/>
          <ac:spMkLst>
            <pc:docMk/>
            <pc:sldMk cId="2180009782" sldId="310"/>
            <ac:spMk id="9" creationId="{71B2258F-86CA-4D4D-8270-BC05FCDEBFB3}"/>
          </ac:spMkLst>
        </pc:spChg>
        <pc:spChg chg="add del">
          <ac:chgData name="KimHan Sang" userId="c116fbce-3dee-455f-bcf9-62d95e9fea8a" providerId="ADAL" clId="{2D3E707A-D64D-4746-B390-D1566279B274}" dt="2017-12-07T15:40:56.787" v="2678" actId="26606"/>
          <ac:spMkLst>
            <pc:docMk/>
            <pc:sldMk cId="2180009782" sldId="310"/>
            <ac:spMk id="11" creationId="{8496D4E3-2042-4A7A-B321-DC5615463299}"/>
          </ac:spMkLst>
        </pc:spChg>
        <pc:spChg chg="add del">
          <ac:chgData name="KimHan Sang" userId="c116fbce-3dee-455f-bcf9-62d95e9fea8a" providerId="ADAL" clId="{2D3E707A-D64D-4746-B390-D1566279B274}" dt="2017-12-07T15:39:19.928" v="2628" actId="26606"/>
          <ac:spMkLst>
            <pc:docMk/>
            <pc:sldMk cId="2180009782" sldId="310"/>
            <ac:spMk id="14" creationId="{8496D4E3-2042-4A7A-B321-DC5615463299}"/>
          </ac:spMkLst>
        </pc:spChg>
        <pc:spChg chg="add del">
          <ac:chgData name="KimHan Sang" userId="c116fbce-3dee-455f-bcf9-62d95e9fea8a" providerId="ADAL" clId="{2D3E707A-D64D-4746-B390-D1566279B274}" dt="2017-12-07T15:40:55.394" v="2675" actId="26606"/>
          <ac:spMkLst>
            <pc:docMk/>
            <pc:sldMk cId="2180009782" sldId="310"/>
            <ac:spMk id="17" creationId="{71B2258F-86CA-4D4D-8270-BC05FCDEBFB3}"/>
          </ac:spMkLst>
        </pc:spChg>
        <pc:picChg chg="add del mod modCrop">
          <ac:chgData name="KimHan Sang" userId="c116fbce-3dee-455f-bcf9-62d95e9fea8a" providerId="ADAL" clId="{2D3E707A-D64D-4746-B390-D1566279B274}" dt="2017-12-07T15:43:11.250" v="2692" actId="2696"/>
          <ac:picMkLst>
            <pc:docMk/>
            <pc:sldMk cId="2180009782" sldId="310"/>
            <ac:picMk id="4" creationId="{C49FE0C2-3D7F-46DD-84D3-635ADD694D6F}"/>
          </ac:picMkLst>
        </pc:picChg>
        <pc:picChg chg="add del mod">
          <ac:chgData name="KimHan Sang" userId="c116fbce-3dee-455f-bcf9-62d95e9fea8a" providerId="ADAL" clId="{2D3E707A-D64D-4746-B390-D1566279B274}" dt="2017-12-07T15:38:54.210" v="2624" actId="2696"/>
          <ac:picMkLst>
            <pc:docMk/>
            <pc:sldMk cId="2180009782" sldId="310"/>
            <ac:picMk id="6" creationId="{0B39C639-025F-4A31-8414-D7E3F12EC14C}"/>
          </ac:picMkLst>
        </pc:picChg>
        <pc:cxnChg chg="add del">
          <ac:chgData name="KimHan Sang" userId="c116fbce-3dee-455f-bcf9-62d95e9fea8a" providerId="ADAL" clId="{2D3E707A-D64D-4746-B390-D1566279B274}" dt="2017-12-07T15:40:56.787" v="2678" actId="26606"/>
          <ac:cxnSpMkLst>
            <pc:docMk/>
            <pc:sldMk cId="2180009782" sldId="310"/>
            <ac:cxnSpMk id="12" creationId="{B44245A4-2E90-4CC3-80EB-0F26D03B9822}"/>
          </ac:cxnSpMkLst>
        </pc:cxnChg>
        <pc:cxnChg chg="add del">
          <ac:chgData name="KimHan Sang" userId="c116fbce-3dee-455f-bcf9-62d95e9fea8a" providerId="ADAL" clId="{2D3E707A-D64D-4746-B390-D1566279B274}" dt="2017-12-07T15:39:19.928" v="2628" actId="26606"/>
          <ac:cxnSpMkLst>
            <pc:docMk/>
            <pc:sldMk cId="2180009782" sldId="310"/>
            <ac:cxnSpMk id="16" creationId="{B44245A4-2E90-4CC3-80EB-0F26D03B9822}"/>
          </ac:cxnSpMkLst>
        </pc:cxnChg>
      </pc:sldChg>
      <pc:sldChg chg="addSp delSp modSp add modTransition">
        <pc:chgData name="KimHan Sang" userId="c116fbce-3dee-455f-bcf9-62d95e9fea8a" providerId="ADAL" clId="{2D3E707A-D64D-4746-B390-D1566279B274}" dt="2017-12-11T15:38:13.039" v="6664"/>
        <pc:sldMkLst>
          <pc:docMk/>
          <pc:sldMk cId="2880111196" sldId="310"/>
        </pc:sldMkLst>
        <pc:spChg chg="add del mod">
          <ac:chgData name="KimHan Sang" userId="c116fbce-3dee-455f-bcf9-62d95e9fea8a" providerId="ADAL" clId="{2D3E707A-D64D-4746-B390-D1566279B274}" dt="2017-12-07T15:44:11.785" v="2701" actId="478"/>
          <ac:spMkLst>
            <pc:docMk/>
            <pc:sldMk cId="2880111196" sldId="310"/>
            <ac:spMk id="3" creationId="{405D54B5-B31D-4430-A118-7EA4B3A4A01B}"/>
          </ac:spMkLst>
        </pc:spChg>
        <pc:spChg chg="del">
          <ac:chgData name="KimHan Sang" userId="c116fbce-3dee-455f-bcf9-62d95e9fea8a" providerId="ADAL" clId="{2D3E707A-D64D-4746-B390-D1566279B274}" dt="2017-12-07T15:44:08.921" v="2700" actId="478"/>
          <ac:spMkLst>
            <pc:docMk/>
            <pc:sldMk cId="2880111196" sldId="310"/>
            <ac:spMk id="4" creationId="{24DF6CA5-E79F-420D-8EBA-9A36068251E3}"/>
          </ac:spMkLst>
        </pc:spChg>
        <pc:spChg chg="add">
          <ac:chgData name="KimHan Sang" userId="c116fbce-3dee-455f-bcf9-62d95e9fea8a" providerId="ADAL" clId="{2D3E707A-D64D-4746-B390-D1566279B274}" dt="2017-12-07T15:45:26.380" v="2706" actId="18131"/>
          <ac:spMkLst>
            <pc:docMk/>
            <pc:sldMk cId="2880111196" sldId="310"/>
            <ac:spMk id="7" creationId="{E1B2C221-4E36-4EAD-92A5-ED78D39C87D0}"/>
          </ac:spMkLst>
        </pc:spChg>
        <pc:picChg chg="mod ord">
          <ac:chgData name="KimHan Sang" userId="c116fbce-3dee-455f-bcf9-62d95e9fea8a" providerId="ADAL" clId="{2D3E707A-D64D-4746-B390-D1566279B274}" dt="2017-12-07T15:45:18.544" v="2705" actId="18131"/>
          <ac:picMkLst>
            <pc:docMk/>
            <pc:sldMk cId="2880111196" sldId="310"/>
            <ac:picMk id="6" creationId="{4FCA6B41-5139-4E62-83FA-0271B48BA8E6}"/>
          </ac:picMkLst>
        </pc:picChg>
      </pc:sldChg>
      <pc:sldChg chg="addSp delSp modSp add modTransition">
        <pc:chgData name="KimHan Sang" userId="c116fbce-3dee-455f-bcf9-62d95e9fea8a" providerId="ADAL" clId="{2D3E707A-D64D-4746-B390-D1566279B274}" dt="2017-12-11T15:30:59.162" v="6246" actId="478"/>
        <pc:sldMkLst>
          <pc:docMk/>
          <pc:sldMk cId="2257776436" sldId="311"/>
        </pc:sldMkLst>
        <pc:spChg chg="del mod">
          <ac:chgData name="KimHan Sang" userId="c116fbce-3dee-455f-bcf9-62d95e9fea8a" providerId="ADAL" clId="{2D3E707A-D64D-4746-B390-D1566279B274}" dt="2017-12-11T15:30:46.835" v="6242" actId="478"/>
          <ac:spMkLst>
            <pc:docMk/>
            <pc:sldMk cId="2257776436" sldId="311"/>
            <ac:spMk id="2" creationId="{1F4130FA-3CC6-453F-9902-654CA710A855}"/>
          </ac:spMkLst>
        </pc:spChg>
        <pc:spChg chg="del mod">
          <ac:chgData name="KimHan Sang" userId="c116fbce-3dee-455f-bcf9-62d95e9fea8a" providerId="ADAL" clId="{2D3E707A-D64D-4746-B390-D1566279B274}" dt="2017-12-11T15:30:59.162" v="6246" actId="478"/>
          <ac:spMkLst>
            <pc:docMk/>
            <pc:sldMk cId="2257776436" sldId="311"/>
            <ac:spMk id="3" creationId="{5965F754-310D-4BAC-B4D0-B16DAB1795F4}"/>
          </ac:spMkLst>
        </pc:spChg>
        <pc:spChg chg="add del mod">
          <ac:chgData name="KimHan Sang" userId="c116fbce-3dee-455f-bcf9-62d95e9fea8a" providerId="ADAL" clId="{2D3E707A-D64D-4746-B390-D1566279B274}" dt="2017-12-11T15:30:55.849" v="6245" actId="478"/>
          <ac:spMkLst>
            <pc:docMk/>
            <pc:sldMk cId="2257776436" sldId="311"/>
            <ac:spMk id="6" creationId="{81BCBBD7-83B3-454D-9058-9126E96F17EF}"/>
          </ac:spMkLst>
        </pc:spChg>
        <pc:spChg chg="mod">
          <ac:chgData name="KimHan Sang" userId="c116fbce-3dee-455f-bcf9-62d95e9fea8a" providerId="ADAL" clId="{2D3E707A-D64D-4746-B390-D1566279B274}" dt="2017-12-11T15:30:29.612" v="6225" actId="478"/>
          <ac:spMkLst>
            <pc:docMk/>
            <pc:sldMk cId="2257776436" sldId="311"/>
            <ac:spMk id="7" creationId="{FC50DDEF-E5E9-45CF-83FC-8327C4F8F713}"/>
          </ac:spMkLst>
        </pc:spChg>
        <pc:spChg chg="mod">
          <ac:chgData name="KimHan Sang" userId="c116fbce-3dee-455f-bcf9-62d95e9fea8a" providerId="ADAL" clId="{2D3E707A-D64D-4746-B390-D1566279B274}" dt="2017-12-08T16:35:17.517" v="3636" actId="2711"/>
          <ac:spMkLst>
            <pc:docMk/>
            <pc:sldMk cId="2257776436" sldId="311"/>
            <ac:spMk id="9" creationId="{69B5B8CE-82F0-4319-9A84-1C62751E7B83}"/>
          </ac:spMkLst>
        </pc:spChg>
        <pc:spChg chg="mod">
          <ac:chgData name="KimHan Sang" userId="c116fbce-3dee-455f-bcf9-62d95e9fea8a" providerId="ADAL" clId="{2D3E707A-D64D-4746-B390-D1566279B274}" dt="2017-12-11T15:30:38.673" v="6235" actId="478"/>
          <ac:spMkLst>
            <pc:docMk/>
            <pc:sldMk cId="2257776436" sldId="311"/>
            <ac:spMk id="10" creationId="{0BE81F41-1971-4D95-846C-0EA265E342C8}"/>
          </ac:spMkLst>
        </pc:spChg>
        <pc:spChg chg="mod">
          <ac:chgData name="KimHan Sang" userId="c116fbce-3dee-455f-bcf9-62d95e9fea8a" providerId="ADAL" clId="{2D3E707A-D64D-4746-B390-D1566279B274}" dt="2017-12-08T16:35:17.517" v="3636" actId="2711"/>
          <ac:spMkLst>
            <pc:docMk/>
            <pc:sldMk cId="2257776436" sldId="311"/>
            <ac:spMk id="11" creationId="{4125D92F-1468-43FE-80BD-CBD5E455267E}"/>
          </ac:spMkLst>
        </pc:spChg>
        <pc:spChg chg="mod">
          <ac:chgData name="KimHan Sang" userId="c116fbce-3dee-455f-bcf9-62d95e9fea8a" providerId="ADAL" clId="{2D3E707A-D64D-4746-B390-D1566279B274}" dt="2017-12-11T15:30:37.251" v="6233" actId="478"/>
          <ac:spMkLst>
            <pc:docMk/>
            <pc:sldMk cId="2257776436" sldId="311"/>
            <ac:spMk id="12" creationId="{E90F9A51-1B50-4077-A1A4-322C261BF5EE}"/>
          </ac:spMkLst>
        </pc:spChg>
        <pc:spChg chg="mod">
          <ac:chgData name="KimHan Sang" userId="c116fbce-3dee-455f-bcf9-62d95e9fea8a" providerId="ADAL" clId="{2D3E707A-D64D-4746-B390-D1566279B274}" dt="2017-12-08T16:35:17.517" v="3636" actId="2711"/>
          <ac:spMkLst>
            <pc:docMk/>
            <pc:sldMk cId="2257776436" sldId="311"/>
            <ac:spMk id="13" creationId="{BA156847-4E92-45D9-9FF3-C8DCB5DA48ED}"/>
          </ac:spMkLst>
        </pc:spChg>
        <pc:spChg chg="mod">
          <ac:chgData name="KimHan Sang" userId="c116fbce-3dee-455f-bcf9-62d95e9fea8a" providerId="ADAL" clId="{2D3E707A-D64D-4746-B390-D1566279B274}" dt="2017-12-11T15:30:35.810" v="6231" actId="478"/>
          <ac:spMkLst>
            <pc:docMk/>
            <pc:sldMk cId="2257776436" sldId="311"/>
            <ac:spMk id="14" creationId="{582F87DC-1515-440A-91F7-66E9B5E3D80D}"/>
          </ac:spMkLst>
        </pc:spChg>
        <pc:spChg chg="mod">
          <ac:chgData name="KimHan Sang" userId="c116fbce-3dee-455f-bcf9-62d95e9fea8a" providerId="ADAL" clId="{2D3E707A-D64D-4746-B390-D1566279B274}" dt="2017-12-08T16:35:17.517" v="3636" actId="2711"/>
          <ac:spMkLst>
            <pc:docMk/>
            <pc:sldMk cId="2257776436" sldId="311"/>
            <ac:spMk id="15" creationId="{ECFE36B9-21E7-45DF-9EFE-129F131F60CF}"/>
          </ac:spMkLst>
        </pc:spChg>
        <pc:spChg chg="mod">
          <ac:chgData name="KimHan Sang" userId="c116fbce-3dee-455f-bcf9-62d95e9fea8a" providerId="ADAL" clId="{2D3E707A-D64D-4746-B390-D1566279B274}" dt="2017-12-11T15:30:33.104" v="6229" actId="478"/>
          <ac:spMkLst>
            <pc:docMk/>
            <pc:sldMk cId="2257776436" sldId="311"/>
            <ac:spMk id="16" creationId="{FF7B75D3-20B4-45D7-A2AA-E75713A3C8CA}"/>
          </ac:spMkLst>
        </pc:spChg>
        <pc:spChg chg="mod">
          <ac:chgData name="KimHan Sang" userId="c116fbce-3dee-455f-bcf9-62d95e9fea8a" providerId="ADAL" clId="{2D3E707A-D64D-4746-B390-D1566279B274}" dt="2017-12-11T15:30:30.882" v="6227" actId="478"/>
          <ac:spMkLst>
            <pc:docMk/>
            <pc:sldMk cId="2257776436" sldId="311"/>
            <ac:spMk id="17" creationId="{BFCF6BED-96CB-4B7D-9DC6-A677C4D5CA80}"/>
          </ac:spMkLst>
        </pc:spChg>
        <pc:picChg chg="add del mod">
          <ac:chgData name="KimHan Sang" userId="c116fbce-3dee-455f-bcf9-62d95e9fea8a" providerId="ADAL" clId="{2D3E707A-D64D-4746-B390-D1566279B274}" dt="2017-12-11T15:30:51.963" v="6244" actId="478"/>
          <ac:picMkLst>
            <pc:docMk/>
            <pc:sldMk cId="2257776436" sldId="311"/>
            <ac:picMk id="8" creationId="{85F6CEEE-9DC1-4D4B-8F6D-AA87CB87AD99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30:25.744" v="6223"/>
        <pc:sldMkLst>
          <pc:docMk/>
          <pc:sldMk cId="28536979" sldId="312"/>
        </pc:sldMkLst>
        <pc:spChg chg="mod">
          <ac:chgData name="KimHan Sang" userId="c116fbce-3dee-455f-bcf9-62d95e9fea8a" providerId="ADAL" clId="{2D3E707A-D64D-4746-B390-D1566279B274}" dt="2017-12-11T15:30:25.744" v="6223"/>
          <ac:spMkLst>
            <pc:docMk/>
            <pc:sldMk cId="28536979" sldId="312"/>
            <ac:spMk id="15" creationId="{B7EA48C6-921B-46A7-8CFF-0DC5217FC48A}"/>
          </ac:spMkLst>
        </pc:spChg>
        <pc:spChg chg="mod">
          <ac:chgData name="KimHan Sang" userId="c116fbce-3dee-455f-bcf9-62d95e9fea8a" providerId="ADAL" clId="{2D3E707A-D64D-4746-B390-D1566279B274}" dt="2017-12-11T15:30:23.194" v="6219"/>
          <ac:spMkLst>
            <pc:docMk/>
            <pc:sldMk cId="28536979" sldId="312"/>
            <ac:spMk id="19" creationId="{71B2258F-86CA-4D4D-8270-BC05FCDEBFB3}"/>
          </ac:spMkLst>
        </pc:spChg>
        <pc:picChg chg="mod">
          <ac:chgData name="KimHan Sang" userId="c116fbce-3dee-455f-bcf9-62d95e9fea8a" providerId="ADAL" clId="{2D3E707A-D64D-4746-B390-D1566279B274}" dt="2017-12-11T15:30:24.683" v="6221"/>
          <ac:picMkLst>
            <pc:docMk/>
            <pc:sldMk cId="28536979" sldId="312"/>
            <ac:picMk id="4" creationId="{177A03DE-2324-4734-882C-9F5253F837CC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19:09.579" v="5423"/>
        <pc:sldMkLst>
          <pc:docMk/>
          <pc:sldMk cId="3689209690" sldId="313"/>
        </pc:sldMkLst>
        <pc:spChg chg="mod">
          <ac:chgData name="KimHan Sang" userId="c116fbce-3dee-455f-bcf9-62d95e9fea8a" providerId="ADAL" clId="{2D3E707A-D64D-4746-B390-D1566279B274}" dt="2017-12-07T16:23:08.201" v="3430" actId="20577"/>
          <ac:spMkLst>
            <pc:docMk/>
            <pc:sldMk cId="3689209690" sldId="313"/>
            <ac:spMk id="2" creationId="{DD2494E6-D1DA-43B6-8A5E-27DDCEA882A6}"/>
          </ac:spMkLst>
        </pc:spChg>
      </pc:sldChg>
      <pc:sldChg chg="addSp delSp modSp add mod modTransition setBg">
        <pc:chgData name="KimHan Sang" userId="c116fbce-3dee-455f-bcf9-62d95e9fea8a" providerId="ADAL" clId="{2D3E707A-D64D-4746-B390-D1566279B274}" dt="2017-12-11T15:06:13.875" v="5204"/>
        <pc:sldMkLst>
          <pc:docMk/>
          <pc:sldMk cId="844588684" sldId="314"/>
        </pc:sldMkLst>
        <pc:spChg chg="del">
          <ac:chgData name="KimHan Sang" userId="c116fbce-3dee-455f-bcf9-62d95e9fea8a" providerId="ADAL" clId="{2D3E707A-D64D-4746-B390-D1566279B274}" dt="2017-12-11T14:15:31.257" v="3699"/>
          <ac:spMkLst>
            <pc:docMk/>
            <pc:sldMk cId="844588684" sldId="314"/>
            <ac:spMk id="2" creationId="{86AB0D2D-2523-4A64-9E06-2C561CB70CF3}"/>
          </ac:spMkLst>
        </pc:spChg>
        <pc:spChg chg="del">
          <ac:chgData name="KimHan Sang" userId="c116fbce-3dee-455f-bcf9-62d95e9fea8a" providerId="ADAL" clId="{2D3E707A-D64D-4746-B390-D1566279B274}" dt="2017-12-11T14:15:31.257" v="3699"/>
          <ac:spMkLst>
            <pc:docMk/>
            <pc:sldMk cId="844588684" sldId="314"/>
            <ac:spMk id="3" creationId="{91E13A66-F7AE-447D-8B08-5101D797587C}"/>
          </ac:spMkLst>
        </pc:spChg>
        <pc:spChg chg="add del mod">
          <ac:chgData name="KimHan Sang" userId="c116fbce-3dee-455f-bcf9-62d95e9fea8a" providerId="ADAL" clId="{2D3E707A-D64D-4746-B390-D1566279B274}" dt="2017-12-11T14:15:33.578" v="3700" actId="478"/>
          <ac:spMkLst>
            <pc:docMk/>
            <pc:sldMk cId="844588684" sldId="314"/>
            <ac:spMk id="4" creationId="{92A29B33-F8C8-4568-81DE-A50946F1D7E0}"/>
          </ac:spMkLst>
        </pc:spChg>
        <pc:spChg chg="add del mod">
          <ac:chgData name="KimHan Sang" userId="c116fbce-3dee-455f-bcf9-62d95e9fea8a" providerId="ADAL" clId="{2D3E707A-D64D-4746-B390-D1566279B274}" dt="2017-12-11T14:16:07.612" v="3702" actId="1032"/>
          <ac:spMkLst>
            <pc:docMk/>
            <pc:sldMk cId="844588684" sldId="314"/>
            <ac:spMk id="5" creationId="{FC0D7C44-6C57-4B5C-A4CA-45063E590141}"/>
          </ac:spMkLst>
        </pc:spChg>
        <pc:spChg chg="add del mod">
          <ac:chgData name="KimHan Sang" userId="c116fbce-3dee-455f-bcf9-62d95e9fea8a" providerId="ADAL" clId="{2D3E707A-D64D-4746-B390-D1566279B274}" dt="2017-12-11T14:47:32.972" v="5005" actId="478"/>
          <ac:spMkLst>
            <pc:docMk/>
            <pc:sldMk cId="844588684" sldId="314"/>
            <ac:spMk id="7" creationId="{1DC6AC76-47EA-47C0-B578-183DEF746971}"/>
          </ac:spMkLst>
        </pc:spChg>
        <pc:spChg chg="add del">
          <ac:chgData name="KimHan Sang" userId="c116fbce-3dee-455f-bcf9-62d95e9fea8a" providerId="ADAL" clId="{2D3E707A-D64D-4746-B390-D1566279B274}" dt="2017-12-11T14:16:46.098" v="3752" actId="26606"/>
          <ac:spMkLst>
            <pc:docMk/>
            <pc:sldMk cId="844588684" sldId="314"/>
            <ac:spMk id="11" creationId="{DB66F6E8-4D4A-4907-940A-774703A2D0FE}"/>
          </ac:spMkLst>
        </pc:spChg>
        <pc:spChg chg="add del">
          <ac:chgData name="KimHan Sang" userId="c116fbce-3dee-455f-bcf9-62d95e9fea8a" providerId="ADAL" clId="{2D3E707A-D64D-4746-B390-D1566279B274}" dt="2017-12-11T14:16:46.098" v="3752" actId="26606"/>
          <ac:spMkLst>
            <pc:docMk/>
            <pc:sldMk cId="844588684" sldId="314"/>
            <ac:spMk id="13" creationId="{8F1F5A56-E82B-4FD5-9025-B72896FFBB6D}"/>
          </ac:spMkLst>
        </pc:spChg>
        <pc:spChg chg="add mod ord">
          <ac:chgData name="KimHan Sang" userId="c116fbce-3dee-455f-bcf9-62d95e9fea8a" providerId="ADAL" clId="{2D3E707A-D64D-4746-B390-D1566279B274}" dt="2017-12-11T14:52:09.173" v="5127"/>
          <ac:spMkLst>
            <pc:docMk/>
            <pc:sldMk cId="844588684" sldId="314"/>
            <ac:spMk id="14" creationId="{F1B2FFD6-AACC-4C1B-B85A-0610054702E3}"/>
          </ac:spMkLst>
        </pc:spChg>
        <pc:spChg chg="add mod ord">
          <ac:chgData name="KimHan Sang" userId="c116fbce-3dee-455f-bcf9-62d95e9fea8a" providerId="ADAL" clId="{2D3E707A-D64D-4746-B390-D1566279B274}" dt="2017-12-11T14:52:09.562" v="5128"/>
          <ac:spMkLst>
            <pc:docMk/>
            <pc:sldMk cId="844588684" sldId="314"/>
            <ac:spMk id="15" creationId="{3AD069C7-3F6D-42B8-99B9-876F25C2D465}"/>
          </ac:spMkLst>
        </pc:spChg>
        <pc:spChg chg="add mod ord">
          <ac:chgData name="KimHan Sang" userId="c116fbce-3dee-455f-bcf9-62d95e9fea8a" providerId="ADAL" clId="{2D3E707A-D64D-4746-B390-D1566279B274}" dt="2017-12-11T14:52:09.880" v="5129"/>
          <ac:spMkLst>
            <pc:docMk/>
            <pc:sldMk cId="844588684" sldId="314"/>
            <ac:spMk id="16" creationId="{D46D7DEC-56D6-4E50-AAA7-BCFD733A53E1}"/>
          </ac:spMkLst>
        </pc:spChg>
        <pc:graphicFrameChg chg="add del mod modGraphic">
          <ac:chgData name="KimHan Sang" userId="c116fbce-3dee-455f-bcf9-62d95e9fea8a" providerId="ADAL" clId="{2D3E707A-D64D-4746-B390-D1566279B274}" dt="2017-12-11T14:47:25.397" v="5003" actId="478"/>
          <ac:graphicFrameMkLst>
            <pc:docMk/>
            <pc:sldMk cId="844588684" sldId="314"/>
            <ac:graphicFrameMk id="6" creationId="{32BA4D2A-62B4-4AF0-9B33-C43E9B25C15C}"/>
          </ac:graphicFrameMkLst>
        </pc:graphicFrameChg>
        <pc:picChg chg="add del">
          <ac:chgData name="KimHan Sang" userId="c116fbce-3dee-455f-bcf9-62d95e9fea8a" providerId="ADAL" clId="{2D3E707A-D64D-4746-B390-D1566279B274}" dt="2017-12-11T14:19:26.329" v="3767"/>
          <ac:picMkLst>
            <pc:docMk/>
            <pc:sldMk cId="844588684" sldId="314"/>
            <ac:picMk id="9" creationId="{CBF21E0E-B568-449D-A8AF-F96EF85A34BD}"/>
          </ac:picMkLst>
        </pc:picChg>
        <pc:picChg chg="add mod">
          <ac:chgData name="KimHan Sang" userId="c116fbce-3dee-455f-bcf9-62d95e9fea8a" providerId="ADAL" clId="{2D3E707A-D64D-4746-B390-D1566279B274}" dt="2017-12-11T14:48:13.812" v="5069" actId="1076"/>
          <ac:picMkLst>
            <pc:docMk/>
            <pc:sldMk cId="844588684" sldId="314"/>
            <ac:picMk id="12" creationId="{824A9794-8486-4603-B0AD-87989EDB4D2C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32:08.011" v="6250"/>
        <pc:sldMkLst>
          <pc:docMk/>
          <pc:sldMk cId="361688034" sldId="315"/>
        </pc:sldMkLst>
        <pc:spChg chg="mod">
          <ac:chgData name="KimHan Sang" userId="c116fbce-3dee-455f-bcf9-62d95e9fea8a" providerId="ADAL" clId="{2D3E707A-D64D-4746-B390-D1566279B274}" dt="2017-12-11T14:52:02.419" v="5126" actId="1076"/>
          <ac:spMkLst>
            <pc:docMk/>
            <pc:sldMk cId="361688034" sldId="315"/>
            <ac:spMk id="14" creationId="{F1B2FFD6-AACC-4C1B-B85A-0610054702E3}"/>
          </ac:spMkLst>
        </pc:spChg>
        <pc:spChg chg="mod">
          <ac:chgData name="KimHan Sang" userId="c116fbce-3dee-455f-bcf9-62d95e9fea8a" providerId="ADAL" clId="{2D3E707A-D64D-4746-B390-D1566279B274}" dt="2017-12-11T14:51:33.990" v="5119"/>
          <ac:spMkLst>
            <pc:docMk/>
            <pc:sldMk cId="361688034" sldId="315"/>
            <ac:spMk id="15" creationId="{3AD069C7-3F6D-42B8-99B9-876F25C2D465}"/>
          </ac:spMkLst>
        </pc:spChg>
        <pc:spChg chg="mod">
          <ac:chgData name="KimHan Sang" userId="c116fbce-3dee-455f-bcf9-62d95e9fea8a" providerId="ADAL" clId="{2D3E707A-D64D-4746-B390-D1566279B274}" dt="2017-12-11T14:51:33.562" v="5118"/>
          <ac:spMkLst>
            <pc:docMk/>
            <pc:sldMk cId="361688034" sldId="315"/>
            <ac:spMk id="16" creationId="{D46D7DEC-56D6-4E50-AAA7-BCFD733A53E1}"/>
          </ac:spMkLst>
        </pc:spChg>
        <pc:picChg chg="mod">
          <ac:chgData name="KimHan Sang" userId="c116fbce-3dee-455f-bcf9-62d95e9fea8a" providerId="ADAL" clId="{2D3E707A-D64D-4746-B390-D1566279B274}" dt="2017-12-11T14:51:46.253" v="5122" actId="1076"/>
          <ac:picMkLst>
            <pc:docMk/>
            <pc:sldMk cId="361688034" sldId="315"/>
            <ac:picMk id="12" creationId="{824A9794-8486-4603-B0AD-87989EDB4D2C}"/>
          </ac:picMkLst>
        </pc:picChg>
      </pc:sldChg>
      <pc:sldChg chg="addSp delSp modSp add del">
        <pc:chgData name="KimHan Sang" userId="c116fbce-3dee-455f-bcf9-62d95e9fea8a" providerId="ADAL" clId="{2D3E707A-D64D-4746-B390-D1566279B274}" dt="2017-12-11T14:35:22.581" v="4399" actId="2696"/>
        <pc:sldMkLst>
          <pc:docMk/>
          <pc:sldMk cId="1195520569" sldId="315"/>
        </pc:sldMkLst>
        <pc:spChg chg="add del mod">
          <ac:chgData name="KimHan Sang" userId="c116fbce-3dee-455f-bcf9-62d95e9fea8a" providerId="ADAL" clId="{2D3E707A-D64D-4746-B390-D1566279B274}" dt="2017-12-11T14:29:00.021" v="4164" actId="931"/>
          <ac:spMkLst>
            <pc:docMk/>
            <pc:sldMk cId="1195520569" sldId="315"/>
            <ac:spMk id="2" creationId="{B504F2C1-1E78-4B9D-94E0-F6A0ED0EE449}"/>
          </ac:spMkLst>
        </pc:spChg>
        <pc:spChg chg="add del mod">
          <ac:chgData name="KimHan Sang" userId="c116fbce-3dee-455f-bcf9-62d95e9fea8a" providerId="ADAL" clId="{2D3E707A-D64D-4746-B390-D1566279B274}" dt="2017-12-11T14:32:38.628" v="4314" actId="931"/>
          <ac:spMkLst>
            <pc:docMk/>
            <pc:sldMk cId="1195520569" sldId="315"/>
            <ac:spMk id="7" creationId="{6A0679E2-AA21-4A47-A134-16F1525022B7}"/>
          </ac:spMkLst>
        </pc:spChg>
        <pc:graphicFrameChg chg="del mod">
          <ac:chgData name="KimHan Sang" userId="c116fbce-3dee-455f-bcf9-62d95e9fea8a" providerId="ADAL" clId="{2D3E707A-D64D-4746-B390-D1566279B274}" dt="2017-12-11T14:28:57.934" v="4163" actId="478"/>
          <ac:graphicFrameMkLst>
            <pc:docMk/>
            <pc:sldMk cId="1195520569" sldId="315"/>
            <ac:graphicFrameMk id="6" creationId="{32BA4D2A-62B4-4AF0-9B33-C43E9B25C15C}"/>
          </ac:graphicFrameMkLst>
        </pc:graphicFrameChg>
        <pc:picChg chg="add del mod">
          <ac:chgData name="KimHan Sang" userId="c116fbce-3dee-455f-bcf9-62d95e9fea8a" providerId="ADAL" clId="{2D3E707A-D64D-4746-B390-D1566279B274}" dt="2017-12-11T14:32:25.112" v="4313" actId="478"/>
          <ac:picMkLst>
            <pc:docMk/>
            <pc:sldMk cId="1195520569" sldId="315"/>
            <ac:picMk id="4" creationId="{F32FDFFF-2836-49BF-8F7D-045F68075C7E}"/>
          </ac:picMkLst>
        </pc:picChg>
        <pc:picChg chg="add mod">
          <ac:chgData name="KimHan Sang" userId="c116fbce-3dee-455f-bcf9-62d95e9fea8a" providerId="ADAL" clId="{2D3E707A-D64D-4746-B390-D1566279B274}" dt="2017-12-11T14:33:21.468" v="4378" actId="1076"/>
          <ac:picMkLst>
            <pc:docMk/>
            <pc:sldMk cId="1195520569" sldId="315"/>
            <ac:picMk id="9" creationId="{829861B1-D7BC-451B-95E7-205AA1FBD537}"/>
          </ac:picMkLst>
        </pc:picChg>
      </pc:sldChg>
      <pc:sldChg chg="addSp delSp modSp add del modTransition">
        <pc:chgData name="KimHan Sang" userId="c116fbce-3dee-455f-bcf9-62d95e9fea8a" providerId="ADAL" clId="{2D3E707A-D64D-4746-B390-D1566279B274}" dt="2017-12-11T14:48:50.900" v="5073" actId="2696"/>
        <pc:sldMkLst>
          <pc:docMk/>
          <pc:sldMk cId="2670438555" sldId="315"/>
        </pc:sldMkLst>
        <pc:spChg chg="del">
          <ac:chgData name="KimHan Sang" userId="c116fbce-3dee-455f-bcf9-62d95e9fea8a" providerId="ADAL" clId="{2D3E707A-D64D-4746-B390-D1566279B274}" dt="2017-12-11T14:35:41.672" v="4404" actId="478"/>
          <ac:spMkLst>
            <pc:docMk/>
            <pc:sldMk cId="2670438555" sldId="315"/>
            <ac:spMk id="2" creationId="{43E8AE4B-CC77-4ECB-9CAB-888CE08B22AE}"/>
          </ac:spMkLst>
        </pc:spChg>
        <pc:spChg chg="del">
          <ac:chgData name="KimHan Sang" userId="c116fbce-3dee-455f-bcf9-62d95e9fea8a" providerId="ADAL" clId="{2D3E707A-D64D-4746-B390-D1566279B274}" dt="2017-12-11T14:35:39.218" v="4403" actId="931"/>
          <ac:spMkLst>
            <pc:docMk/>
            <pc:sldMk cId="2670438555" sldId="315"/>
            <ac:spMk id="3" creationId="{BB3D72A1-AB95-4F26-A168-05042D388658}"/>
          </ac:spMkLst>
        </pc:spChg>
        <pc:spChg chg="add mod">
          <ac:chgData name="KimHan Sang" userId="c116fbce-3dee-455f-bcf9-62d95e9fea8a" providerId="ADAL" clId="{2D3E707A-D64D-4746-B390-D1566279B274}" dt="2017-12-11T14:37:39.770" v="4586" actId="20577"/>
          <ac:spMkLst>
            <pc:docMk/>
            <pc:sldMk cId="2670438555" sldId="315"/>
            <ac:spMk id="6" creationId="{EECCCAA4-F10B-4775-80E5-50868CB80E9E}"/>
          </ac:spMkLst>
        </pc:spChg>
        <pc:picChg chg="add mod">
          <ac:chgData name="KimHan Sang" userId="c116fbce-3dee-455f-bcf9-62d95e9fea8a" providerId="ADAL" clId="{2D3E707A-D64D-4746-B390-D1566279B274}" dt="2017-12-11T14:36:12.510" v="4413" actId="1076"/>
          <ac:picMkLst>
            <pc:docMk/>
            <pc:sldMk cId="2670438555" sldId="315"/>
            <ac:picMk id="5" creationId="{8ED189F5-99E0-4AC6-8464-7CB0A56F5746}"/>
          </ac:picMkLst>
        </pc:picChg>
      </pc:sldChg>
      <pc:sldChg chg="addSp delSp modSp add del mod setBg modAnim">
        <pc:chgData name="KimHan Sang" userId="c116fbce-3dee-455f-bcf9-62d95e9fea8a" providerId="ADAL" clId="{2D3E707A-D64D-4746-B390-D1566279B274}" dt="2017-12-11T14:28:14.478" v="4084" actId="2696"/>
        <pc:sldMkLst>
          <pc:docMk/>
          <pc:sldMk cId="2757358231" sldId="315"/>
        </pc:sldMkLst>
        <pc:spChg chg="add del mod">
          <ac:chgData name="KimHan Sang" userId="c116fbce-3dee-455f-bcf9-62d95e9fea8a" providerId="ADAL" clId="{2D3E707A-D64D-4746-B390-D1566279B274}" dt="2017-12-11T14:18:37.199" v="3761" actId="931"/>
          <ac:spMkLst>
            <pc:docMk/>
            <pc:sldMk cId="2757358231" sldId="315"/>
            <ac:spMk id="2" creationId="{6072DE93-5986-4AE2-B0EF-EB0E45B9794A}"/>
          </ac:spMkLst>
        </pc:spChg>
        <pc:spChg chg="add mod">
          <ac:chgData name="KimHan Sang" userId="c116fbce-3dee-455f-bcf9-62d95e9fea8a" providerId="ADAL" clId="{2D3E707A-D64D-4746-B390-D1566279B274}" dt="2017-12-11T14:28:11.130" v="4083" actId="478"/>
          <ac:spMkLst>
            <pc:docMk/>
            <pc:sldMk cId="2757358231" sldId="315"/>
            <ac:spMk id="6" creationId="{D5AA25F9-827F-4BCE-8CE7-6651033E12B7}"/>
          </ac:spMkLst>
        </pc:spChg>
        <pc:spChg chg="add del">
          <ac:chgData name="KimHan Sang" userId="c116fbce-3dee-455f-bcf9-62d95e9fea8a" providerId="ADAL" clId="{2D3E707A-D64D-4746-B390-D1566279B274}" dt="2017-12-11T14:22:16.512" v="3772" actId="26606"/>
          <ac:spMkLst>
            <pc:docMk/>
            <pc:sldMk cId="2757358231" sldId="315"/>
            <ac:spMk id="9" creationId="{00000000-0000-0000-0000-000000000000}"/>
          </ac:spMkLst>
        </pc:spChg>
        <pc:graphicFrameChg chg="del">
          <ac:chgData name="KimHan Sang" userId="c116fbce-3dee-455f-bcf9-62d95e9fea8a" providerId="ADAL" clId="{2D3E707A-D64D-4746-B390-D1566279B274}" dt="2017-12-11T14:18:33.177" v="3760" actId="478"/>
          <ac:graphicFrameMkLst>
            <pc:docMk/>
            <pc:sldMk cId="2757358231" sldId="315"/>
            <ac:graphicFrameMk id="6" creationId="{32BA4D2A-62B4-4AF0-9B33-C43E9B25C15C}"/>
          </ac:graphicFrameMkLst>
        </pc:graphicFrameChg>
        <pc:graphicFrameChg chg="add del">
          <ac:chgData name="KimHan Sang" userId="c116fbce-3dee-455f-bcf9-62d95e9fea8a" providerId="ADAL" clId="{2D3E707A-D64D-4746-B390-D1566279B274}" dt="2017-12-11T14:22:15.964" v="3771" actId="2696"/>
          <ac:graphicFrameMkLst>
            <pc:docMk/>
            <pc:sldMk cId="2757358231" sldId="315"/>
            <ac:graphicFrameMk id="8" creationId="{4608584A-5582-4FA5-9237-2837E4AF1C66}"/>
          </ac:graphicFrameMkLst>
        </pc:graphicFrameChg>
        <pc:picChg chg="add del mod">
          <ac:chgData name="KimHan Sang" userId="c116fbce-3dee-455f-bcf9-62d95e9fea8a" providerId="ADAL" clId="{2D3E707A-D64D-4746-B390-D1566279B274}" dt="2017-12-11T14:28:11.130" v="4083" actId="478"/>
          <ac:picMkLst>
            <pc:docMk/>
            <pc:sldMk cId="2757358231" sldId="315"/>
            <ac:picMk id="4" creationId="{EF8D4F63-4CB3-40FF-8756-BC920E38B64C}"/>
          </ac:picMkLst>
        </pc:picChg>
        <pc:picChg chg="add del">
          <ac:chgData name="KimHan Sang" userId="c116fbce-3dee-455f-bcf9-62d95e9fea8a" providerId="ADAL" clId="{2D3E707A-D64D-4746-B390-D1566279B274}" dt="2017-12-11T14:22:16.512" v="3772" actId="26606"/>
          <ac:picMkLst>
            <pc:docMk/>
            <pc:sldMk cId="2757358231" sldId="315"/>
            <ac:picMk id="7" creationId="{EF8D4F63-4CB3-40FF-8756-BC920E38B64C}"/>
          </ac:picMkLst>
        </pc:picChg>
      </pc:sldChg>
      <pc:sldChg chg="modSp add del">
        <pc:chgData name="KimHan Sang" userId="c116fbce-3dee-455f-bcf9-62d95e9fea8a" providerId="ADAL" clId="{2D3E707A-D64D-4746-B390-D1566279B274}" dt="2017-12-11T14:35:23.596" v="4400" actId="2696"/>
        <pc:sldMkLst>
          <pc:docMk/>
          <pc:sldMk cId="212991509" sldId="316"/>
        </pc:sldMkLst>
        <pc:picChg chg="mod">
          <ac:chgData name="KimHan Sang" userId="c116fbce-3dee-455f-bcf9-62d95e9fea8a" providerId="ADAL" clId="{2D3E707A-D64D-4746-B390-D1566279B274}" dt="2017-12-11T14:33:44.484" v="4382" actId="1076"/>
          <ac:picMkLst>
            <pc:docMk/>
            <pc:sldMk cId="212991509" sldId="316"/>
            <ac:picMk id="9" creationId="{829861B1-D7BC-451B-95E7-205AA1FBD537}"/>
          </ac:picMkLst>
        </pc:picChg>
      </pc:sldChg>
      <pc:sldChg chg="modSp add del">
        <pc:chgData name="KimHan Sang" userId="c116fbce-3dee-455f-bcf9-62d95e9fea8a" providerId="ADAL" clId="{2D3E707A-D64D-4746-B390-D1566279B274}" dt="2017-12-11T14:28:14.483" v="4085" actId="2696"/>
        <pc:sldMkLst>
          <pc:docMk/>
          <pc:sldMk cId="220078711" sldId="316"/>
        </pc:sldMkLst>
        <pc:picChg chg="mod">
          <ac:chgData name="KimHan Sang" userId="c116fbce-3dee-455f-bcf9-62d95e9fea8a" providerId="ADAL" clId="{2D3E707A-D64D-4746-B390-D1566279B274}" dt="2017-12-11T14:23:10.062" v="3826" actId="1076"/>
          <ac:picMkLst>
            <pc:docMk/>
            <pc:sldMk cId="220078711" sldId="316"/>
            <ac:picMk id="4" creationId="{EF8D4F63-4CB3-40FF-8756-BC920E38B64C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32:08.011" v="6250"/>
        <pc:sldMkLst>
          <pc:docMk/>
          <pc:sldMk cId="1406896626" sldId="316"/>
        </pc:sldMkLst>
        <pc:spChg chg="mod">
          <ac:chgData name="KimHan Sang" userId="c116fbce-3dee-455f-bcf9-62d95e9fea8a" providerId="ADAL" clId="{2D3E707A-D64D-4746-B390-D1566279B274}" dt="2017-12-11T14:52:29.907" v="5131"/>
          <ac:spMkLst>
            <pc:docMk/>
            <pc:sldMk cId="1406896626" sldId="316"/>
            <ac:spMk id="14" creationId="{F1B2FFD6-AACC-4C1B-B85A-0610054702E3}"/>
          </ac:spMkLst>
        </pc:spChg>
        <pc:spChg chg="mod">
          <ac:chgData name="KimHan Sang" userId="c116fbce-3dee-455f-bcf9-62d95e9fea8a" providerId="ADAL" clId="{2D3E707A-D64D-4746-B390-D1566279B274}" dt="2017-12-11T14:52:29.507" v="5130"/>
          <ac:spMkLst>
            <pc:docMk/>
            <pc:sldMk cId="1406896626" sldId="316"/>
            <ac:spMk id="15" creationId="{3AD069C7-3F6D-42B8-99B9-876F25C2D465}"/>
          </ac:spMkLst>
        </pc:spChg>
        <pc:spChg chg="mod">
          <ac:chgData name="KimHan Sang" userId="c116fbce-3dee-455f-bcf9-62d95e9fea8a" providerId="ADAL" clId="{2D3E707A-D64D-4746-B390-D1566279B274}" dt="2017-12-11T14:54:18.084" v="5146" actId="1076"/>
          <ac:spMkLst>
            <pc:docMk/>
            <pc:sldMk cId="1406896626" sldId="316"/>
            <ac:spMk id="16" creationId="{D46D7DEC-56D6-4E50-AAA7-BCFD733A53E1}"/>
          </ac:spMkLst>
        </pc:spChg>
        <pc:picChg chg="mod">
          <ac:chgData name="KimHan Sang" userId="c116fbce-3dee-455f-bcf9-62d95e9fea8a" providerId="ADAL" clId="{2D3E707A-D64D-4746-B390-D1566279B274}" dt="2017-12-11T14:54:12.125" v="5145" actId="1076"/>
          <ac:picMkLst>
            <pc:docMk/>
            <pc:sldMk cId="1406896626" sldId="316"/>
            <ac:picMk id="12" creationId="{824A9794-8486-4603-B0AD-87989EDB4D2C}"/>
          </ac:picMkLst>
        </pc:picChg>
      </pc:sldChg>
      <pc:sldChg chg="modSp add del modTransition">
        <pc:chgData name="KimHan Sang" userId="c116fbce-3dee-455f-bcf9-62d95e9fea8a" providerId="ADAL" clId="{2D3E707A-D64D-4746-B390-D1566279B274}" dt="2017-12-11T14:48:50.911" v="5074" actId="2696"/>
        <pc:sldMkLst>
          <pc:docMk/>
          <pc:sldMk cId="1601422474" sldId="316"/>
        </pc:sldMkLst>
        <pc:spChg chg="mod">
          <ac:chgData name="KimHan Sang" userId="c116fbce-3dee-455f-bcf9-62d95e9fea8a" providerId="ADAL" clId="{2D3E707A-D64D-4746-B390-D1566279B274}" dt="2017-12-11T14:43:42.042" v="4867" actId="20577"/>
          <ac:spMkLst>
            <pc:docMk/>
            <pc:sldMk cId="1601422474" sldId="316"/>
            <ac:spMk id="6" creationId="{EECCCAA4-F10B-4775-80E5-50868CB80E9E}"/>
          </ac:spMkLst>
        </pc:spChg>
        <pc:picChg chg="mod">
          <ac:chgData name="KimHan Sang" userId="c116fbce-3dee-455f-bcf9-62d95e9fea8a" providerId="ADAL" clId="{2D3E707A-D64D-4746-B390-D1566279B274}" dt="2017-12-11T14:38:12.037" v="4593" actId="1076"/>
          <ac:picMkLst>
            <pc:docMk/>
            <pc:sldMk cId="1601422474" sldId="316"/>
            <ac:picMk id="5" creationId="{8ED189F5-99E0-4AC6-8464-7CB0A56F5746}"/>
          </ac:picMkLst>
        </pc:picChg>
      </pc:sldChg>
      <pc:sldChg chg="add del">
        <pc:chgData name="KimHan Sang" userId="c116fbce-3dee-455f-bcf9-62d95e9fea8a" providerId="ADAL" clId="{2D3E707A-D64D-4746-B390-D1566279B274}" dt="2017-12-11T14:28:25.697" v="4090" actId="2696"/>
        <pc:sldMkLst>
          <pc:docMk/>
          <pc:sldMk cId="2016009844" sldId="316"/>
        </pc:sldMkLst>
      </pc:sldChg>
      <pc:sldChg chg="add del">
        <pc:chgData name="KimHan Sang" userId="c116fbce-3dee-455f-bcf9-62d95e9fea8a" providerId="ADAL" clId="{2D3E707A-D64D-4746-B390-D1566279B274}" dt="2017-12-11T14:18:03.641" v="3759" actId="2696"/>
        <pc:sldMkLst>
          <pc:docMk/>
          <pc:sldMk cId="3423473725" sldId="316"/>
        </pc:sldMkLst>
      </pc:sldChg>
      <pc:sldChg chg="modSp add modTransition">
        <pc:chgData name="KimHan Sang" userId="c116fbce-3dee-455f-bcf9-62d95e9fea8a" providerId="ADAL" clId="{2D3E707A-D64D-4746-B390-D1566279B274}" dt="2017-12-11T15:32:08.011" v="6250"/>
        <pc:sldMkLst>
          <pc:docMk/>
          <pc:sldMk cId="213603413" sldId="317"/>
        </pc:sldMkLst>
        <pc:spChg chg="mod">
          <ac:chgData name="KimHan Sang" userId="c116fbce-3dee-455f-bcf9-62d95e9fea8a" providerId="ADAL" clId="{2D3E707A-D64D-4746-B390-D1566279B274}" dt="2017-12-11T14:53:39.768" v="5140"/>
          <ac:spMkLst>
            <pc:docMk/>
            <pc:sldMk cId="213603413" sldId="317"/>
            <ac:spMk id="14" creationId="{F1B2FFD6-AACC-4C1B-B85A-0610054702E3}"/>
          </ac:spMkLst>
        </pc:spChg>
        <pc:spChg chg="mod">
          <ac:chgData name="KimHan Sang" userId="c116fbce-3dee-455f-bcf9-62d95e9fea8a" providerId="ADAL" clId="{2D3E707A-D64D-4746-B390-D1566279B274}" dt="2017-12-11T14:54:36.091" v="5153" actId="20577"/>
          <ac:spMkLst>
            <pc:docMk/>
            <pc:sldMk cId="213603413" sldId="317"/>
            <ac:spMk id="15" creationId="{3AD069C7-3F6D-42B8-99B9-876F25C2D465}"/>
          </ac:spMkLst>
        </pc:spChg>
        <pc:spChg chg="mod">
          <ac:chgData name="KimHan Sang" userId="c116fbce-3dee-455f-bcf9-62d95e9fea8a" providerId="ADAL" clId="{2D3E707A-D64D-4746-B390-D1566279B274}" dt="2017-12-11T14:53:40.116" v="5141"/>
          <ac:spMkLst>
            <pc:docMk/>
            <pc:sldMk cId="213603413" sldId="317"/>
            <ac:spMk id="16" creationId="{D46D7DEC-56D6-4E50-AAA7-BCFD733A53E1}"/>
          </ac:spMkLst>
        </pc:spChg>
        <pc:picChg chg="mod">
          <ac:chgData name="KimHan Sang" userId="c116fbce-3dee-455f-bcf9-62d95e9fea8a" providerId="ADAL" clId="{2D3E707A-D64D-4746-B390-D1566279B274}" dt="2017-12-11T14:54:05.651" v="5144" actId="1076"/>
          <ac:picMkLst>
            <pc:docMk/>
            <pc:sldMk cId="213603413" sldId="317"/>
            <ac:picMk id="12" creationId="{824A9794-8486-4603-B0AD-87989EDB4D2C}"/>
          </ac:picMkLst>
        </pc:picChg>
      </pc:sldChg>
      <pc:sldChg chg="modSp add del">
        <pc:chgData name="KimHan Sang" userId="c116fbce-3dee-455f-bcf9-62d95e9fea8a" providerId="ADAL" clId="{2D3E707A-D64D-4746-B390-D1566279B274}" dt="2017-12-11T14:28:14.490" v="4086" actId="2696"/>
        <pc:sldMkLst>
          <pc:docMk/>
          <pc:sldMk cId="1001621233" sldId="317"/>
        </pc:sldMkLst>
        <pc:picChg chg="mod">
          <ac:chgData name="KimHan Sang" userId="c116fbce-3dee-455f-bcf9-62d95e9fea8a" providerId="ADAL" clId="{2D3E707A-D64D-4746-B390-D1566279B274}" dt="2017-12-11T14:23:21.705" v="3827" actId="1076"/>
          <ac:picMkLst>
            <pc:docMk/>
            <pc:sldMk cId="1001621233" sldId="317"/>
            <ac:picMk id="4" creationId="{EF8D4F63-4CB3-40FF-8756-BC920E38B64C}"/>
          </ac:picMkLst>
        </pc:picChg>
      </pc:sldChg>
      <pc:sldChg chg="modSp add del modTransition">
        <pc:chgData name="KimHan Sang" userId="c116fbce-3dee-455f-bcf9-62d95e9fea8a" providerId="ADAL" clId="{2D3E707A-D64D-4746-B390-D1566279B274}" dt="2017-12-11T14:48:50.919" v="5075" actId="2696"/>
        <pc:sldMkLst>
          <pc:docMk/>
          <pc:sldMk cId="1204539782" sldId="317"/>
        </pc:sldMkLst>
        <pc:spChg chg="mod">
          <ac:chgData name="KimHan Sang" userId="c116fbce-3dee-455f-bcf9-62d95e9fea8a" providerId="ADAL" clId="{2D3E707A-D64D-4746-B390-D1566279B274}" dt="2017-12-11T14:44:21.160" v="4996" actId="2696"/>
          <ac:spMkLst>
            <pc:docMk/>
            <pc:sldMk cId="1204539782" sldId="317"/>
            <ac:spMk id="6" creationId="{EECCCAA4-F10B-4775-80E5-50868CB80E9E}"/>
          </ac:spMkLst>
        </pc:spChg>
        <pc:picChg chg="mod">
          <ac:chgData name="KimHan Sang" userId="c116fbce-3dee-455f-bcf9-62d95e9fea8a" providerId="ADAL" clId="{2D3E707A-D64D-4746-B390-D1566279B274}" dt="2017-12-11T14:39:08.822" v="4600" actId="1076"/>
          <ac:picMkLst>
            <pc:docMk/>
            <pc:sldMk cId="1204539782" sldId="317"/>
            <ac:picMk id="5" creationId="{8ED189F5-99E0-4AC6-8464-7CB0A56F5746}"/>
          </ac:picMkLst>
        </pc:picChg>
      </pc:sldChg>
      <pc:sldChg chg="add del">
        <pc:chgData name="KimHan Sang" userId="c116fbce-3dee-455f-bcf9-62d95e9fea8a" providerId="ADAL" clId="{2D3E707A-D64D-4746-B390-D1566279B274}" dt="2017-12-11T14:28:25.709" v="4091" actId="2696"/>
        <pc:sldMkLst>
          <pc:docMk/>
          <pc:sldMk cId="2628329857" sldId="317"/>
        </pc:sldMkLst>
      </pc:sldChg>
      <pc:sldChg chg="modSp add del">
        <pc:chgData name="KimHan Sang" userId="c116fbce-3dee-455f-bcf9-62d95e9fea8a" providerId="ADAL" clId="{2D3E707A-D64D-4746-B390-D1566279B274}" dt="2017-12-11T14:35:24.462" v="4401" actId="2696"/>
        <pc:sldMkLst>
          <pc:docMk/>
          <pc:sldMk cId="3322484840" sldId="317"/>
        </pc:sldMkLst>
        <pc:picChg chg="mod">
          <ac:chgData name="KimHan Sang" userId="c116fbce-3dee-455f-bcf9-62d95e9fea8a" providerId="ADAL" clId="{2D3E707A-D64D-4746-B390-D1566279B274}" dt="2017-12-11T14:33:54.858" v="4384" actId="1076"/>
          <ac:picMkLst>
            <pc:docMk/>
            <pc:sldMk cId="3322484840" sldId="317"/>
            <ac:picMk id="9" creationId="{829861B1-D7BC-451B-95E7-205AA1FBD537}"/>
          </ac:picMkLst>
        </pc:picChg>
      </pc:sldChg>
      <pc:sldChg chg="addSp delSp modSp add del">
        <pc:chgData name="KimHan Sang" userId="c116fbce-3dee-455f-bcf9-62d95e9fea8a" providerId="ADAL" clId="{2D3E707A-D64D-4746-B390-D1566279B274}" dt="2017-12-11T15:15:56.159" v="5333" actId="2696"/>
        <pc:sldMkLst>
          <pc:docMk/>
          <pc:sldMk cId="1597486" sldId="318"/>
        </pc:sldMkLst>
        <pc:spChg chg="add del mod">
          <ac:chgData name="KimHan Sang" userId="c116fbce-3dee-455f-bcf9-62d95e9fea8a" providerId="ADAL" clId="{2D3E707A-D64D-4746-B390-D1566279B274}" dt="2017-12-11T15:09:39.260" v="5247" actId="478"/>
          <ac:spMkLst>
            <pc:docMk/>
            <pc:sldMk cId="1597486" sldId="318"/>
            <ac:spMk id="5" creationId="{DF0F7090-19A1-4872-8A2E-5E10C0EEFA37}"/>
          </ac:spMkLst>
        </pc:spChg>
        <pc:spChg chg="add del mod">
          <ac:chgData name="KimHan Sang" userId="c116fbce-3dee-455f-bcf9-62d95e9fea8a" providerId="ADAL" clId="{2D3E707A-D64D-4746-B390-D1566279B274}" dt="2017-12-11T15:09:39.260" v="5247" actId="478"/>
          <ac:spMkLst>
            <pc:docMk/>
            <pc:sldMk cId="1597486" sldId="318"/>
            <ac:spMk id="6" creationId="{FB0CED26-396A-4775-AA53-33B30CD53257}"/>
          </ac:spMkLst>
        </pc:spChg>
        <pc:spChg chg="add del mod">
          <ac:chgData name="KimHan Sang" userId="c116fbce-3dee-455f-bcf9-62d95e9fea8a" providerId="ADAL" clId="{2D3E707A-D64D-4746-B390-D1566279B274}" dt="2017-12-11T15:09:39.260" v="5247" actId="478"/>
          <ac:spMkLst>
            <pc:docMk/>
            <pc:sldMk cId="1597486" sldId="318"/>
            <ac:spMk id="8" creationId="{25FBB3D6-848B-4E1B-8381-267FF33BCBD9}"/>
          </ac:spMkLst>
        </pc:spChg>
        <pc:spChg chg="add del mod">
          <ac:chgData name="KimHan Sang" userId="c116fbce-3dee-455f-bcf9-62d95e9fea8a" providerId="ADAL" clId="{2D3E707A-D64D-4746-B390-D1566279B274}" dt="2017-12-11T15:08:28.789" v="5221" actId="2696"/>
          <ac:spMkLst>
            <pc:docMk/>
            <pc:sldMk cId="1597486" sldId="318"/>
            <ac:spMk id="10" creationId="{B838E1B3-8079-4EFC-886A-E63653844F58}"/>
          </ac:spMkLst>
        </pc:spChg>
        <pc:spChg chg="add del">
          <ac:chgData name="KimHan Sang" userId="c116fbce-3dee-455f-bcf9-62d95e9fea8a" providerId="ADAL" clId="{2D3E707A-D64D-4746-B390-D1566279B274}" dt="2017-12-11T15:08:28.789" v="5221" actId="2696"/>
          <ac:spMkLst>
            <pc:docMk/>
            <pc:sldMk cId="1597486" sldId="318"/>
            <ac:spMk id="11" creationId="{2E4A8722-F72B-427C-9FB2-648C7463F976}"/>
          </ac:spMkLst>
        </pc:spChg>
        <pc:spChg chg="add del">
          <ac:chgData name="KimHan Sang" userId="c116fbce-3dee-455f-bcf9-62d95e9fea8a" providerId="ADAL" clId="{2D3E707A-D64D-4746-B390-D1566279B274}" dt="2017-12-11T15:08:28.789" v="5221" actId="2696"/>
          <ac:spMkLst>
            <pc:docMk/>
            <pc:sldMk cId="1597486" sldId="318"/>
            <ac:spMk id="12" creationId="{1F11BA35-DDD0-4AE5-9C1F-510904CDF901}"/>
          </ac:spMkLst>
        </pc:spChg>
        <pc:spChg chg="add mod">
          <ac:chgData name="KimHan Sang" userId="c116fbce-3dee-455f-bcf9-62d95e9fea8a" providerId="ADAL" clId="{2D3E707A-D64D-4746-B390-D1566279B274}" dt="2017-12-11T15:14:42.857" v="5297" actId="2696"/>
          <ac:spMkLst>
            <pc:docMk/>
            <pc:sldMk cId="1597486" sldId="318"/>
            <ac:spMk id="14" creationId="{42D2E480-5101-4079-AA37-55594776376C}"/>
          </ac:spMkLst>
        </pc:spChg>
        <pc:spChg chg="add mod">
          <ac:chgData name="KimHan Sang" userId="c116fbce-3dee-455f-bcf9-62d95e9fea8a" providerId="ADAL" clId="{2D3E707A-D64D-4746-B390-D1566279B274}" dt="2017-12-11T15:14:42.226" v="5296" actId="2696"/>
          <ac:spMkLst>
            <pc:docMk/>
            <pc:sldMk cId="1597486" sldId="318"/>
            <ac:spMk id="15" creationId="{4BAAE735-3CA3-480E-8A8D-CB66AA2E9A80}"/>
          </ac:spMkLst>
        </pc:spChg>
        <pc:spChg chg="add mod">
          <ac:chgData name="KimHan Sang" userId="c116fbce-3dee-455f-bcf9-62d95e9fea8a" providerId="ADAL" clId="{2D3E707A-D64D-4746-B390-D1566279B274}" dt="2017-12-11T15:14:41.386" v="5294" actId="2696"/>
          <ac:spMkLst>
            <pc:docMk/>
            <pc:sldMk cId="1597486" sldId="318"/>
            <ac:spMk id="17" creationId="{DF696514-09A2-4DFF-A98D-53464B3E82A3}"/>
          </ac:spMkLst>
        </pc:spChg>
        <pc:picChg chg="add del mod">
          <ac:chgData name="KimHan Sang" userId="c116fbce-3dee-455f-bcf9-62d95e9fea8a" providerId="ADAL" clId="{2D3E707A-D64D-4746-B390-D1566279B274}" dt="2017-12-11T15:09:39.260" v="5247" actId="478"/>
          <ac:picMkLst>
            <pc:docMk/>
            <pc:sldMk cId="1597486" sldId="318"/>
            <ac:picMk id="9" creationId="{582E7E9C-9556-40AB-ADE5-D9C3ADAC32DA}"/>
          </ac:picMkLst>
        </pc:picChg>
        <pc:picChg chg="add del">
          <ac:chgData name="KimHan Sang" userId="c116fbce-3dee-455f-bcf9-62d95e9fea8a" providerId="ADAL" clId="{2D3E707A-D64D-4746-B390-D1566279B274}" dt="2017-12-11T15:08:28.789" v="5221" actId="2696"/>
          <ac:picMkLst>
            <pc:docMk/>
            <pc:sldMk cId="1597486" sldId="318"/>
            <ac:picMk id="13" creationId="{C9F55BC2-79DC-47AF-810C-38002EDAB4B7}"/>
          </ac:picMkLst>
        </pc:picChg>
        <pc:picChg chg="add mod">
          <ac:chgData name="KimHan Sang" userId="c116fbce-3dee-455f-bcf9-62d95e9fea8a" providerId="ADAL" clId="{2D3E707A-D64D-4746-B390-D1566279B274}" dt="2017-12-11T15:14:41.821" v="5295" actId="2696"/>
          <ac:picMkLst>
            <pc:docMk/>
            <pc:sldMk cId="1597486" sldId="318"/>
            <ac:picMk id="16" creationId="{C5FF4034-0FE8-4062-BDA4-358E342ADE2A}"/>
          </ac:picMkLst>
        </pc:picChg>
      </pc:sldChg>
      <pc:sldChg chg="addSp delSp modSp add del modTransition">
        <pc:chgData name="KimHan Sang" userId="c116fbce-3dee-455f-bcf9-62d95e9fea8a" providerId="ADAL" clId="{2D3E707A-D64D-4746-B390-D1566279B274}" dt="2017-12-11T15:15:56.174" v="5334" actId="2696"/>
        <pc:sldMkLst>
          <pc:docMk/>
          <pc:sldMk cId="1217702572" sldId="319"/>
        </pc:sldMkLst>
        <pc:spChg chg="mod">
          <ac:chgData name="KimHan Sang" userId="c116fbce-3dee-455f-bcf9-62d95e9fea8a" providerId="ADAL" clId="{2D3E707A-D64D-4746-B390-D1566279B274}" dt="2017-12-11T15:08:46.283" v="5227" actId="2696"/>
          <ac:spMkLst>
            <pc:docMk/>
            <pc:sldMk cId="1217702572" sldId="319"/>
            <ac:spMk id="4" creationId="{24DF6CA5-E79F-420D-8EBA-9A36068251E3}"/>
          </ac:spMkLst>
        </pc:spChg>
        <pc:spChg chg="mod">
          <ac:chgData name="KimHan Sang" userId="c116fbce-3dee-455f-bcf9-62d95e9fea8a" providerId="ADAL" clId="{2D3E707A-D64D-4746-B390-D1566279B274}" dt="2017-12-11T15:09:24.470" v="5242" actId="1076"/>
          <ac:spMkLst>
            <pc:docMk/>
            <pc:sldMk cId="1217702572" sldId="319"/>
            <ac:spMk id="5" creationId="{DF0F7090-19A1-4872-8A2E-5E10C0EEFA37}"/>
          </ac:spMkLst>
        </pc:spChg>
        <pc:spChg chg="mod">
          <ac:chgData name="KimHan Sang" userId="c116fbce-3dee-455f-bcf9-62d95e9fea8a" providerId="ADAL" clId="{2D3E707A-D64D-4746-B390-D1566279B274}" dt="2017-12-11T15:09:01.640" v="5236" actId="1076"/>
          <ac:spMkLst>
            <pc:docMk/>
            <pc:sldMk cId="1217702572" sldId="319"/>
            <ac:spMk id="6" creationId="{FB0CED26-396A-4775-AA53-33B30CD53257}"/>
          </ac:spMkLst>
        </pc:spChg>
        <pc:spChg chg="del mod">
          <ac:chgData name="KimHan Sang" userId="c116fbce-3dee-455f-bcf9-62d95e9fea8a" providerId="ADAL" clId="{2D3E707A-D64D-4746-B390-D1566279B274}" dt="2017-12-11T15:09:06.104" v="5238" actId="478"/>
          <ac:spMkLst>
            <pc:docMk/>
            <pc:sldMk cId="1217702572" sldId="319"/>
            <ac:spMk id="8" creationId="{25FBB3D6-848B-4E1B-8381-267FF33BCBD9}"/>
          </ac:spMkLst>
        </pc:spChg>
        <pc:spChg chg="add mod">
          <ac:chgData name="KimHan Sang" userId="c116fbce-3dee-455f-bcf9-62d95e9fea8a" providerId="ADAL" clId="{2D3E707A-D64D-4746-B390-D1566279B274}" dt="2017-12-11T15:09:12.250" v="5240" actId="1076"/>
          <ac:spMkLst>
            <pc:docMk/>
            <pc:sldMk cId="1217702572" sldId="319"/>
            <ac:spMk id="10" creationId="{CD3F01EA-8D0C-48AA-9251-749FB7365086}"/>
          </ac:spMkLst>
        </pc:spChg>
        <pc:picChg chg="mod">
          <ac:chgData name="KimHan Sang" userId="c116fbce-3dee-455f-bcf9-62d95e9fea8a" providerId="ADAL" clId="{2D3E707A-D64D-4746-B390-D1566279B274}" dt="2017-12-11T15:08:53.725" v="5233" actId="1076"/>
          <ac:picMkLst>
            <pc:docMk/>
            <pc:sldMk cId="1217702572" sldId="319"/>
            <ac:picMk id="7" creationId="{1E4220CF-534E-4074-80A2-1383B26CC214}"/>
          </ac:picMkLst>
        </pc:picChg>
        <pc:picChg chg="mod">
          <ac:chgData name="KimHan Sang" userId="c116fbce-3dee-455f-bcf9-62d95e9fea8a" providerId="ADAL" clId="{2D3E707A-D64D-4746-B390-D1566279B274}" dt="2017-12-11T15:09:14.896" v="5241" actId="1076"/>
          <ac:picMkLst>
            <pc:docMk/>
            <pc:sldMk cId="1217702572" sldId="319"/>
            <ac:picMk id="9" creationId="{582E7E9C-9556-40AB-ADE5-D9C3ADAC32DA}"/>
          </ac:picMkLst>
        </pc:picChg>
      </pc:sldChg>
      <pc:sldChg chg="addSp modSp add modTransition">
        <pc:chgData name="KimHan Sang" userId="c116fbce-3dee-455f-bcf9-62d95e9fea8a" providerId="ADAL" clId="{2D3E707A-D64D-4746-B390-D1566279B274}" dt="2017-12-11T15:38:13.039" v="6664"/>
        <pc:sldMkLst>
          <pc:docMk/>
          <pc:sldMk cId="3309651147" sldId="320"/>
        </pc:sldMkLst>
        <pc:spChg chg="mod">
          <ac:chgData name="KimHan Sang" userId="c116fbce-3dee-455f-bcf9-62d95e9fea8a" providerId="ADAL" clId="{2D3E707A-D64D-4746-B390-D1566279B274}" dt="2017-12-11T15:10:38.291" v="5259"/>
          <ac:spMkLst>
            <pc:docMk/>
            <pc:sldMk cId="3309651147" sldId="320"/>
            <ac:spMk id="5" creationId="{6F07885F-C498-4F5C-BABC-D6176DCC13FA}"/>
          </ac:spMkLst>
        </pc:spChg>
        <pc:spChg chg="mod">
          <ac:chgData name="KimHan Sang" userId="c116fbce-3dee-455f-bcf9-62d95e9fea8a" providerId="ADAL" clId="{2D3E707A-D64D-4746-B390-D1566279B274}" dt="2017-12-11T15:10:39.641" v="5260"/>
          <ac:spMkLst>
            <pc:docMk/>
            <pc:sldMk cId="3309651147" sldId="320"/>
            <ac:spMk id="13" creationId="{A0D72BC0-7B7F-4BF2-94F1-E1551406A6D5}"/>
          </ac:spMkLst>
        </pc:spChg>
        <pc:graphicFrameChg chg="add mod">
          <ac:chgData name="KimHan Sang" userId="c116fbce-3dee-455f-bcf9-62d95e9fea8a" providerId="ADAL" clId="{2D3E707A-D64D-4746-B390-D1566279B274}" dt="2017-12-11T15:37:00.096" v="6487" actId="1036"/>
          <ac:graphicFrameMkLst>
            <pc:docMk/>
            <pc:sldMk cId="3309651147" sldId="320"/>
            <ac:graphicFrameMk id="6" creationId="{3F83C2AE-AD5F-4586-B3AE-20C747AA0497}"/>
          </ac:graphicFrameMkLst>
        </pc:graphicFrameChg>
        <pc:picChg chg="mod">
          <ac:chgData name="KimHan Sang" userId="c116fbce-3dee-455f-bcf9-62d95e9fea8a" providerId="ADAL" clId="{2D3E707A-D64D-4746-B390-D1566279B274}" dt="2017-12-11T15:12:32.572" v="5290"/>
          <ac:picMkLst>
            <pc:docMk/>
            <pc:sldMk cId="3309651147" sldId="320"/>
            <ac:picMk id="4" creationId="{BC1374A4-98BF-44B3-90AD-E302E029EBAD}"/>
          </ac:picMkLst>
        </pc:picChg>
        <pc:picChg chg="mod">
          <ac:chgData name="KimHan Sang" userId="c116fbce-3dee-455f-bcf9-62d95e9fea8a" providerId="ADAL" clId="{2D3E707A-D64D-4746-B390-D1566279B274}" dt="2017-12-11T15:12:29.095" v="5289" actId="1076"/>
          <ac:picMkLst>
            <pc:docMk/>
            <pc:sldMk cId="3309651147" sldId="320"/>
            <ac:picMk id="7" creationId="{1E4220CF-534E-4074-80A2-1383B26CC214}"/>
          </ac:picMkLst>
        </pc:picChg>
      </pc:sldChg>
      <pc:sldChg chg="addSp delSp modSp add del modTransition">
        <pc:chgData name="KimHan Sang" userId="c116fbce-3dee-455f-bcf9-62d95e9fea8a" providerId="ADAL" clId="{2D3E707A-D64D-4746-B390-D1566279B274}" dt="2017-12-11T15:40:40.260" v="6698" actId="2696"/>
        <pc:sldMkLst>
          <pc:docMk/>
          <pc:sldMk cId="3523074191" sldId="321"/>
        </pc:sldMkLst>
        <pc:spChg chg="mod">
          <ac:chgData name="KimHan Sang" userId="c116fbce-3dee-455f-bcf9-62d95e9fea8a" providerId="ADAL" clId="{2D3E707A-D64D-4746-B390-D1566279B274}" dt="2017-12-11T15:15:02.521" v="5309" actId="2696"/>
          <ac:spMkLst>
            <pc:docMk/>
            <pc:sldMk cId="3523074191" sldId="321"/>
            <ac:spMk id="3" creationId="{43AFBFAB-90E4-40D1-BED3-EA0D8D1A94DA}"/>
          </ac:spMkLst>
        </pc:spChg>
        <pc:spChg chg="mod">
          <ac:chgData name="KimHan Sang" userId="c116fbce-3dee-455f-bcf9-62d95e9fea8a" providerId="ADAL" clId="{2D3E707A-D64D-4746-B390-D1566279B274}" dt="2017-12-11T15:15:00.898" v="5308" actId="2696"/>
          <ac:spMkLst>
            <pc:docMk/>
            <pc:sldMk cId="3523074191" sldId="321"/>
            <ac:spMk id="6" creationId="{5FAAF8B0-BBCC-4D2F-8EBC-1273A3D28381}"/>
          </ac:spMkLst>
        </pc:spChg>
        <pc:spChg chg="mod">
          <ac:chgData name="KimHan Sang" userId="c116fbce-3dee-455f-bcf9-62d95e9fea8a" providerId="ADAL" clId="{2D3E707A-D64D-4746-B390-D1566279B274}" dt="2017-12-11T15:15:12.990" v="5312" actId="2696"/>
          <ac:spMkLst>
            <pc:docMk/>
            <pc:sldMk cId="3523074191" sldId="321"/>
            <ac:spMk id="8" creationId="{B7B23EB7-A67D-4589-9ED2-4A6691C400B4}"/>
          </ac:spMkLst>
        </pc:spChg>
        <pc:graphicFrameChg chg="add del mod">
          <ac:chgData name="KimHan Sang" userId="c116fbce-3dee-455f-bcf9-62d95e9fea8a" providerId="ADAL" clId="{2D3E707A-D64D-4746-B390-D1566279B274}" dt="2017-12-11T15:34:43.243" v="6257" actId="478"/>
          <ac:graphicFrameMkLst>
            <pc:docMk/>
            <pc:sldMk cId="3523074191" sldId="321"/>
            <ac:graphicFrameMk id="2" creationId="{BA5DF74E-E84C-4740-B03D-4682353CD47E}"/>
          </ac:graphicFrameMkLst>
        </pc:graphicFrameChg>
        <pc:graphicFrameChg chg="add del">
          <ac:chgData name="KimHan Sang" userId="c116fbce-3dee-455f-bcf9-62d95e9fea8a" providerId="ADAL" clId="{2D3E707A-D64D-4746-B390-D1566279B274}" dt="2017-12-11T15:34:11.138" v="6254" actId="2696"/>
          <ac:graphicFrameMkLst>
            <pc:docMk/>
            <pc:sldMk cId="3523074191" sldId="321"/>
            <ac:graphicFrameMk id="11" creationId="{55EFFC77-02B0-4D76-9FC1-78AAFCA44CC4}"/>
          </ac:graphicFrameMkLst>
        </pc:graphicFrameChg>
        <pc:graphicFrameChg chg="add mod">
          <ac:chgData name="KimHan Sang" userId="c116fbce-3dee-455f-bcf9-62d95e9fea8a" providerId="ADAL" clId="{2D3E707A-D64D-4746-B390-D1566279B274}" dt="2017-12-11T15:35:33.970" v="6272" actId="1076"/>
          <ac:graphicFrameMkLst>
            <pc:docMk/>
            <pc:sldMk cId="3523074191" sldId="321"/>
            <ac:graphicFrameMk id="31" creationId="{29A4ECE6-5704-47DA-8647-16BC5F1640FF}"/>
          </ac:graphicFrameMkLst>
        </pc:graphicFrameChg>
        <pc:graphicFrameChg chg="add del">
          <ac:chgData name="KimHan Sang" userId="c116fbce-3dee-455f-bcf9-62d95e9fea8a" providerId="ADAL" clId="{2D3E707A-D64D-4746-B390-D1566279B274}" dt="2017-12-11T15:38:37.085" v="6666" actId="2696"/>
          <ac:graphicFrameMkLst>
            <pc:docMk/>
            <pc:sldMk cId="3523074191" sldId="321"/>
            <ac:graphicFrameMk id="32" creationId="{FDF7081B-98F1-4FC0-8EF2-8F511C176C80}"/>
          </ac:graphicFrameMkLst>
        </pc:graphicFrameChg>
        <pc:picChg chg="mod">
          <ac:chgData name="KimHan Sang" userId="c116fbce-3dee-455f-bcf9-62d95e9fea8a" providerId="ADAL" clId="{2D3E707A-D64D-4746-B390-D1566279B274}" dt="2017-12-11T15:15:02.853" v="5310" actId="2696"/>
          <ac:picMkLst>
            <pc:docMk/>
            <pc:sldMk cId="3523074191" sldId="321"/>
            <ac:picMk id="4" creationId="{41C45C86-B67B-44A5-8173-C5CCB2B6CBE5}"/>
          </ac:picMkLst>
        </pc:picChg>
        <pc:picChg chg="mod">
          <ac:chgData name="KimHan Sang" userId="c116fbce-3dee-455f-bcf9-62d95e9fea8a" providerId="ADAL" clId="{2D3E707A-D64D-4746-B390-D1566279B274}" dt="2017-12-11T15:14:59.652" v="5307" actId="2696"/>
          <ac:picMkLst>
            <pc:docMk/>
            <pc:sldMk cId="3523074191" sldId="321"/>
            <ac:picMk id="5" creationId="{57A9F068-12FC-41C0-A76E-07FE5D0728D1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2" creationId="{00000000-0008-0000-0000-000002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3" creationId="{00000000-0008-0000-0000-000003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4" creationId="{00000000-0008-0000-0000-000004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5" creationId="{00000000-0008-0000-0000-000005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6" creationId="{00000000-0008-0000-0000-000006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7" creationId="{00000000-0008-0000-0000-000007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8" creationId="{00000000-0008-0000-0000-000008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9" creationId="{00000000-0008-0000-0000-000009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0" creationId="{00000000-0008-0000-0000-00000A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1" creationId="{00000000-0008-0000-0000-00000B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2" creationId="{00000000-0008-0000-0000-00000C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3" creationId="{00000000-0008-0000-0000-00000D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4" creationId="{00000000-0008-0000-0000-00000E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5" creationId="{00000000-0008-0000-0000-00000F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6" creationId="{00000000-0008-0000-0000-000010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7" creationId="{00000000-0008-0000-0000-000011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8" creationId="{00000000-0008-0000-0000-000012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9" creationId="{00000000-0008-0000-0000-000013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30" creationId="{00000000-0008-0000-0000-000014000000}"/>
          </ac:picMkLst>
        </pc:picChg>
      </pc:sldChg>
      <pc:sldChg chg="addSp modSp add del modTransition">
        <pc:chgData name="KimHan Sang" userId="c116fbce-3dee-455f-bcf9-62d95e9fea8a" providerId="ADAL" clId="{2D3E707A-D64D-4746-B390-D1566279B274}" dt="2017-12-11T15:41:14.245" v="6712" actId="2696"/>
        <pc:sldMkLst>
          <pc:docMk/>
          <pc:sldMk cId="1136426747" sldId="322"/>
        </pc:sldMkLst>
        <pc:spChg chg="mod">
          <ac:chgData name="KimHan Sang" userId="c116fbce-3dee-455f-bcf9-62d95e9fea8a" providerId="ADAL" clId="{2D3E707A-D64D-4746-B390-D1566279B274}" dt="2017-12-11T15:15:24.614" v="5321" actId="2696"/>
          <ac:spMkLst>
            <pc:docMk/>
            <pc:sldMk cId="1136426747" sldId="322"/>
            <ac:spMk id="3" creationId="{43AFBFAB-90E4-40D1-BED3-EA0D8D1A94DA}"/>
          </ac:spMkLst>
        </pc:spChg>
        <pc:spChg chg="mod">
          <ac:chgData name="KimHan Sang" userId="c116fbce-3dee-455f-bcf9-62d95e9fea8a" providerId="ADAL" clId="{2D3E707A-D64D-4746-B390-D1566279B274}" dt="2017-12-11T15:15:27.164" v="5325" actId="2696"/>
          <ac:spMkLst>
            <pc:docMk/>
            <pc:sldMk cId="1136426747" sldId="322"/>
            <ac:spMk id="6" creationId="{5FAAF8B0-BBCC-4D2F-8EBC-1273A3D28381}"/>
          </ac:spMkLst>
        </pc:spChg>
        <pc:spChg chg="mod">
          <ac:chgData name="KimHan Sang" userId="c116fbce-3dee-455f-bcf9-62d95e9fea8a" providerId="ADAL" clId="{2D3E707A-D64D-4746-B390-D1566279B274}" dt="2017-12-11T15:15:18.936" v="5316" actId="2696"/>
          <ac:spMkLst>
            <pc:docMk/>
            <pc:sldMk cId="1136426747" sldId="322"/>
            <ac:spMk id="7" creationId="{B0052C53-6C2B-4CCC-9DD3-EF9D7BE52FD0}"/>
          </ac:spMkLst>
        </pc:spChg>
        <pc:spChg chg="mod">
          <ac:chgData name="KimHan Sang" userId="c116fbce-3dee-455f-bcf9-62d95e9fea8a" providerId="ADAL" clId="{2D3E707A-D64D-4746-B390-D1566279B274}" dt="2017-12-11T15:15:19.717" v="5317" actId="2696"/>
          <ac:spMkLst>
            <pc:docMk/>
            <pc:sldMk cId="1136426747" sldId="322"/>
            <ac:spMk id="8" creationId="{B7B23EB7-A67D-4589-9ED2-4A6691C400B4}"/>
          </ac:spMkLst>
        </pc:spChg>
        <pc:spChg chg="mod">
          <ac:chgData name="KimHan Sang" userId="c116fbce-3dee-455f-bcf9-62d95e9fea8a" providerId="ADAL" clId="{2D3E707A-D64D-4746-B390-D1566279B274}" dt="2017-12-11T15:15:21.225" v="5319" actId="2696"/>
          <ac:spMkLst>
            <pc:docMk/>
            <pc:sldMk cId="1136426747" sldId="322"/>
            <ac:spMk id="10" creationId="{B6595A4A-CABA-4725-83DE-295E54BCF2C8}"/>
          </ac:spMkLst>
        </pc:spChg>
        <pc:graphicFrameChg chg="add mod">
          <ac:chgData name="KimHan Sang" userId="c116fbce-3dee-455f-bcf9-62d95e9fea8a" providerId="ADAL" clId="{2D3E707A-D64D-4746-B390-D1566279B274}" dt="2017-12-11T15:35:55.912" v="6370" actId="2696"/>
          <ac:graphicFrameMkLst>
            <pc:docMk/>
            <pc:sldMk cId="1136426747" sldId="322"/>
            <ac:graphicFrameMk id="11" creationId="{2E922A8F-F318-4045-A5D3-7BF8B4FE55AC}"/>
          </ac:graphicFrameMkLst>
        </pc:graphicFrameChg>
        <pc:picChg chg="mod">
          <ac:chgData name="KimHan Sang" userId="c116fbce-3dee-455f-bcf9-62d95e9fea8a" providerId="ADAL" clId="{2D3E707A-D64D-4746-B390-D1566279B274}" dt="2017-12-11T15:15:28.722" v="5327" actId="2696"/>
          <ac:picMkLst>
            <pc:docMk/>
            <pc:sldMk cId="1136426747" sldId="322"/>
            <ac:picMk id="4" creationId="{41C45C86-B67B-44A5-8173-C5CCB2B6CBE5}"/>
          </ac:picMkLst>
        </pc:picChg>
        <pc:picChg chg="mod">
          <ac:chgData name="KimHan Sang" userId="c116fbce-3dee-455f-bcf9-62d95e9fea8a" providerId="ADAL" clId="{2D3E707A-D64D-4746-B390-D1566279B274}" dt="2017-12-11T15:15:52.187" v="5332" actId="1076"/>
          <ac:picMkLst>
            <pc:docMk/>
            <pc:sldMk cId="1136426747" sldId="322"/>
            <ac:picMk id="5" creationId="{57A9F068-12FC-41C0-A76E-07FE5D0728D1}"/>
          </ac:picMkLst>
        </pc:picChg>
        <pc:picChg chg="mod">
          <ac:chgData name="KimHan Sang" userId="c116fbce-3dee-455f-bcf9-62d95e9fea8a" providerId="ADAL" clId="{2D3E707A-D64D-4746-B390-D1566279B274}" dt="2017-12-11T15:15:20.796" v="5318" actId="2696"/>
          <ac:picMkLst>
            <pc:docMk/>
            <pc:sldMk cId="1136426747" sldId="322"/>
            <ac:picMk id="9" creationId="{5917C03B-15CA-4E6F-B76C-6D58F419A497}"/>
          </ac:picMkLst>
        </pc:picChg>
      </pc:sldChg>
      <pc:sldChg chg="addSp delSp modSp add modTransition">
        <pc:chgData name="KimHan Sang" userId="c116fbce-3dee-455f-bcf9-62d95e9fea8a" providerId="ADAL" clId="{2D3E707A-D64D-4746-B390-D1566279B274}" dt="2017-12-11T15:19:59.534" v="5438"/>
        <pc:sldMkLst>
          <pc:docMk/>
          <pc:sldMk cId="3738414573" sldId="323"/>
        </pc:sldMkLst>
        <pc:spChg chg="add del mod">
          <ac:chgData name="KimHan Sang" userId="c116fbce-3dee-455f-bcf9-62d95e9fea8a" providerId="ADAL" clId="{2D3E707A-D64D-4746-B390-D1566279B274}" dt="2017-12-11T15:19:44.082" v="5431" actId="478"/>
          <ac:spMkLst>
            <pc:docMk/>
            <pc:sldMk cId="3738414573" sldId="323"/>
            <ac:spMk id="3" creationId="{0C0A75DA-90EA-46E6-AC31-5A7AF8CB153B}"/>
          </ac:spMkLst>
        </pc:spChg>
        <pc:spChg chg="del">
          <ac:chgData name="KimHan Sang" userId="c116fbce-3dee-455f-bcf9-62d95e9fea8a" providerId="ADAL" clId="{2D3E707A-D64D-4746-B390-D1566279B274}" dt="2017-12-11T15:19:37.091" v="5426" actId="478"/>
          <ac:spMkLst>
            <pc:docMk/>
            <pc:sldMk cId="3738414573" sldId="323"/>
            <ac:spMk id="4" creationId="{A4C7406F-8697-4574-8BC4-ED0098390033}"/>
          </ac:spMkLst>
        </pc:spChg>
        <pc:spChg chg="add del">
          <ac:chgData name="KimHan Sang" userId="c116fbce-3dee-455f-bcf9-62d95e9fea8a" providerId="ADAL" clId="{2D3E707A-D64D-4746-B390-D1566279B274}" dt="2017-12-11T15:19:40.475" v="5428" actId="478"/>
          <ac:spMkLst>
            <pc:docMk/>
            <pc:sldMk cId="3738414573" sldId="323"/>
            <ac:spMk id="6" creationId="{49166F88-439B-4AAC-978E-2042546D7FB5}"/>
          </ac:spMkLst>
        </pc:spChg>
        <pc:spChg chg="add del">
          <ac:chgData name="KimHan Sang" userId="c116fbce-3dee-455f-bcf9-62d95e9fea8a" providerId="ADAL" clId="{2D3E707A-D64D-4746-B390-D1566279B274}" dt="2017-12-11T15:19:42.943" v="5430" actId="478"/>
          <ac:spMkLst>
            <pc:docMk/>
            <pc:sldMk cId="3738414573" sldId="323"/>
            <ac:spMk id="7" creationId="{FBC33018-E6C7-4EB5-9C56-20230C5173AA}"/>
          </ac:spMkLst>
        </pc:spChg>
      </pc:sldChg>
      <pc:sldChg chg="addSp delSp modSp add modTransition">
        <pc:chgData name="KimHan Sang" userId="c116fbce-3dee-455f-bcf9-62d95e9fea8a" providerId="ADAL" clId="{2D3E707A-D64D-4746-B390-D1566279B274}" dt="2017-12-11T15:27:50.712" v="6184" actId="1038"/>
        <pc:sldMkLst>
          <pc:docMk/>
          <pc:sldMk cId="1646212578" sldId="324"/>
        </pc:sldMkLst>
        <pc:spChg chg="mod">
          <ac:chgData name="KimHan Sang" userId="c116fbce-3dee-455f-bcf9-62d95e9fea8a" providerId="ADAL" clId="{2D3E707A-D64D-4746-B390-D1566279B274}" dt="2017-12-11T15:23:56.480" v="5532" actId="1038"/>
          <ac:spMkLst>
            <pc:docMk/>
            <pc:sldMk cId="1646212578" sldId="324"/>
            <ac:spMk id="10" creationId="{ADB13E25-584E-42F3-895D-8CD3D0BCD9E3}"/>
          </ac:spMkLst>
        </pc:spChg>
        <pc:grpChg chg="mod">
          <ac:chgData name="KimHan Sang" userId="c116fbce-3dee-455f-bcf9-62d95e9fea8a" providerId="ADAL" clId="{2D3E707A-D64D-4746-B390-D1566279B274}" dt="2017-12-11T15:23:55.813" v="5531" actId="1038"/>
          <ac:grpSpMkLst>
            <pc:docMk/>
            <pc:sldMk cId="1646212578" sldId="324"/>
            <ac:grpSpMk id="6" creationId="{5DB050B0-79D4-47F4-9429-D70F8F0D1914}"/>
          </ac:grpSpMkLst>
        </pc:grpChg>
        <pc:grpChg chg="mod">
          <ac:chgData name="KimHan Sang" userId="c116fbce-3dee-455f-bcf9-62d95e9fea8a" providerId="ADAL" clId="{2D3E707A-D64D-4746-B390-D1566279B274}" dt="2017-12-11T15:23:54.757" v="5530" actId="1038"/>
          <ac:grpSpMkLst>
            <pc:docMk/>
            <pc:sldMk cId="1646212578" sldId="324"/>
            <ac:grpSpMk id="7" creationId="{72C4535D-62D0-477E-A0A0-942F9B82E171}"/>
          </ac:grpSpMkLst>
        </pc:grpChg>
        <pc:picChg chg="del mod">
          <ac:chgData name="KimHan Sang" userId="c116fbce-3dee-455f-bcf9-62d95e9fea8a" providerId="ADAL" clId="{2D3E707A-D64D-4746-B390-D1566279B274}" dt="2017-12-11T15:26:46.247" v="5864" actId="478"/>
          <ac:picMkLst>
            <pc:docMk/>
            <pc:sldMk cId="1646212578" sldId="324"/>
            <ac:picMk id="8" creationId="{ACF4C5AA-A2BB-424E-9338-D8682B9B8790}"/>
          </ac:picMkLst>
        </pc:picChg>
        <pc:picChg chg="mod">
          <ac:chgData name="KimHan Sang" userId="c116fbce-3dee-455f-bcf9-62d95e9fea8a" providerId="ADAL" clId="{2D3E707A-D64D-4746-B390-D1566279B274}" dt="2017-12-11T15:25:15.016" v="5549" actId="1076"/>
          <ac:picMkLst>
            <pc:docMk/>
            <pc:sldMk cId="1646212578" sldId="324"/>
            <ac:picMk id="9" creationId="{238F3A48-AA6B-4F74-A97E-18E51A9018B8}"/>
          </ac:picMkLst>
        </pc:picChg>
        <pc:picChg chg="add del mod">
          <ac:chgData name="KimHan Sang" userId="c116fbce-3dee-455f-bcf9-62d95e9fea8a" providerId="ADAL" clId="{2D3E707A-D64D-4746-B390-D1566279B274}" dt="2017-12-11T15:27:44.199" v="6115" actId="478"/>
          <ac:picMkLst>
            <pc:docMk/>
            <pc:sldMk cId="1646212578" sldId="324"/>
            <ac:picMk id="11" creationId="{9B2D7C68-79A9-40B0-8D5F-3DCAA6E29637}"/>
          </ac:picMkLst>
        </pc:picChg>
        <pc:picChg chg="add mod">
          <ac:chgData name="KimHan Sang" userId="c116fbce-3dee-455f-bcf9-62d95e9fea8a" providerId="ADAL" clId="{2D3E707A-D64D-4746-B390-D1566279B274}" dt="2017-12-11T15:27:50.712" v="6184" actId="1038"/>
          <ac:picMkLst>
            <pc:docMk/>
            <pc:sldMk cId="1646212578" sldId="324"/>
            <ac:picMk id="12" creationId="{D1EC9177-02EF-46A7-8958-F26BBE70F8CC}"/>
          </ac:picMkLst>
        </pc:picChg>
      </pc:sldChg>
      <pc:sldChg chg="add modTransition">
        <pc:chgData name="KimHan Sang" userId="c116fbce-3dee-455f-bcf9-62d95e9fea8a" providerId="ADAL" clId="{2D3E707A-D64D-4746-B390-D1566279B274}" dt="2017-12-11T15:32:08.011" v="6250"/>
        <pc:sldMkLst>
          <pc:docMk/>
          <pc:sldMk cId="1236837729" sldId="325"/>
        </pc:sldMkLst>
      </pc:sldChg>
      <pc:sldChg chg="addSp modSp add modTransition">
        <pc:chgData name="KimHan Sang" userId="c116fbce-3dee-455f-bcf9-62d95e9fea8a" providerId="ADAL" clId="{2D3E707A-D64D-4746-B390-D1566279B274}" dt="2017-12-11T15:43:40.088" v="6751"/>
        <pc:sldMkLst>
          <pc:docMk/>
          <pc:sldMk cId="4214113529" sldId="326"/>
        </pc:sldMkLst>
        <pc:graphicFrameChg chg="add mod">
          <ac:chgData name="KimHan Sang" userId="c116fbce-3dee-455f-bcf9-62d95e9fea8a" providerId="ADAL" clId="{2D3E707A-D64D-4746-B390-D1566279B274}" dt="2017-12-11T15:35:41.938" v="6282" actId="1035"/>
          <ac:graphicFrameMkLst>
            <pc:docMk/>
            <pc:sldMk cId="4214113529" sldId="326"/>
            <ac:graphicFrameMk id="11" creationId="{2E62619F-45CD-4BB5-AA64-B349B6891CB4}"/>
          </ac:graphicFrameMkLst>
        </pc:graphicFrameChg>
      </pc:sldChg>
      <pc:sldChg chg="modSp add modTransition">
        <pc:chgData name="KimHan Sang" userId="c116fbce-3dee-455f-bcf9-62d95e9fea8a" providerId="ADAL" clId="{2D3E707A-D64D-4746-B390-D1566279B274}" dt="2017-12-11T15:38:13.039" v="6664"/>
        <pc:sldMkLst>
          <pc:docMk/>
          <pc:sldMk cId="3228106924" sldId="327"/>
        </pc:sldMkLst>
        <pc:graphicFrameChg chg="mod">
          <ac:chgData name="KimHan Sang" userId="c116fbce-3dee-455f-bcf9-62d95e9fea8a" providerId="ADAL" clId="{2D3E707A-D64D-4746-B390-D1566279B274}" dt="2017-12-11T15:37:47.466" v="6658" actId="1035"/>
          <ac:graphicFrameMkLst>
            <pc:docMk/>
            <pc:sldMk cId="3228106924" sldId="327"/>
            <ac:graphicFrameMk id="11" creationId="{2E62619F-45CD-4BB5-AA64-B349B6891CB4}"/>
          </ac:graphicFrameMkLst>
        </pc:graphicFrameChg>
      </pc:sldChg>
      <pc:sldChg chg="addSp modSp add modTransition">
        <pc:chgData name="KimHan Sang" userId="c116fbce-3dee-455f-bcf9-62d95e9fea8a" providerId="ADAL" clId="{2D3E707A-D64D-4746-B390-D1566279B274}" dt="2017-12-11T15:44:32.422" v="6761"/>
        <pc:sldMkLst>
          <pc:docMk/>
          <pc:sldMk cId="391560851" sldId="328"/>
        </pc:sldMkLst>
        <pc:graphicFrameChg chg="add mod">
          <ac:chgData name="KimHan Sang" userId="c116fbce-3dee-455f-bcf9-62d95e9fea8a" providerId="ADAL" clId="{2D3E707A-D64D-4746-B390-D1566279B274}" dt="2017-12-11T15:36:37.449" v="6378" actId="1076"/>
          <ac:graphicFrameMkLst>
            <pc:docMk/>
            <pc:sldMk cId="391560851" sldId="328"/>
            <ac:graphicFrameMk id="2" creationId="{7AD8EBF1-299C-4DD5-8633-6C7F5883A0F4}"/>
          </ac:graphicFrameMkLst>
        </pc:graphicFrameChg>
      </pc:sldChg>
      <pc:sldChg chg="addSp add modTransition">
        <pc:chgData name="KimHan Sang" userId="c116fbce-3dee-455f-bcf9-62d95e9fea8a" providerId="ADAL" clId="{2D3E707A-D64D-4746-B390-D1566279B274}" dt="2017-12-11T15:44:32.422" v="6761"/>
        <pc:sldMkLst>
          <pc:docMk/>
          <pc:sldMk cId="2238073536" sldId="329"/>
        </pc:sldMkLst>
        <pc:graphicFrameChg chg="add">
          <ac:chgData name="KimHan Sang" userId="c116fbce-3dee-455f-bcf9-62d95e9fea8a" providerId="ADAL" clId="{2D3E707A-D64D-4746-B390-D1566279B274}" dt="2017-12-11T15:37:02.496" v="6488"/>
          <ac:graphicFrameMkLst>
            <pc:docMk/>
            <pc:sldMk cId="2238073536" sldId="329"/>
            <ac:graphicFrameMk id="6" creationId="{1C8FEBB1-9DDD-43C1-8E3D-FBED09946873}"/>
          </ac:graphicFrameMkLst>
        </pc:graphicFrameChg>
      </pc:sldChg>
      <pc:sldChg chg="addSp delSp modSp add modTransition">
        <pc:chgData name="KimHan Sang" userId="c116fbce-3dee-455f-bcf9-62d95e9fea8a" providerId="ADAL" clId="{2D3E707A-D64D-4746-B390-D1566279B274}" dt="2017-12-11T15:43:44.438" v="6756"/>
        <pc:sldMkLst>
          <pc:docMk/>
          <pc:sldMk cId="3195898086" sldId="330"/>
        </pc:sldMkLst>
        <pc:spChg chg="mod">
          <ac:chgData name="KimHan Sang" userId="c116fbce-3dee-455f-bcf9-62d95e9fea8a" providerId="ADAL" clId="{2D3E707A-D64D-4746-B390-D1566279B274}" dt="2017-12-11T15:40:19.188" v="6695"/>
          <ac:spMkLst>
            <pc:docMk/>
            <pc:sldMk cId="3195898086" sldId="330"/>
            <ac:spMk id="3" creationId="{43AFBFAB-90E4-40D1-BED3-EA0D8D1A94DA}"/>
          </ac:spMkLst>
        </pc:spChg>
        <pc:spChg chg="mod">
          <ac:chgData name="KimHan Sang" userId="c116fbce-3dee-455f-bcf9-62d95e9fea8a" providerId="ADAL" clId="{2D3E707A-D64D-4746-B390-D1566279B274}" dt="2017-12-11T15:38:53.645" v="6682"/>
          <ac:spMkLst>
            <pc:docMk/>
            <pc:sldMk cId="3195898086" sldId="330"/>
            <ac:spMk id="7" creationId="{B0052C53-6C2B-4CCC-9DD3-EF9D7BE52FD0}"/>
          </ac:spMkLst>
        </pc:spChg>
        <pc:spChg chg="mod">
          <ac:chgData name="KimHan Sang" userId="c116fbce-3dee-455f-bcf9-62d95e9fea8a" providerId="ADAL" clId="{2D3E707A-D64D-4746-B390-D1566279B274}" dt="2017-12-11T15:38:53.952" v="6683"/>
          <ac:spMkLst>
            <pc:docMk/>
            <pc:sldMk cId="3195898086" sldId="330"/>
            <ac:spMk id="8" creationId="{B7B23EB7-A67D-4589-9ED2-4A6691C400B4}"/>
          </ac:spMkLst>
        </pc:spChg>
        <pc:spChg chg="mod">
          <ac:chgData name="KimHan Sang" userId="c116fbce-3dee-455f-bcf9-62d95e9fea8a" providerId="ADAL" clId="{2D3E707A-D64D-4746-B390-D1566279B274}" dt="2017-12-11T15:38:54.667" v="6685"/>
          <ac:spMkLst>
            <pc:docMk/>
            <pc:sldMk cId="3195898086" sldId="330"/>
            <ac:spMk id="10" creationId="{B6595A4A-CABA-4725-83DE-295E54BCF2C8}"/>
          </ac:spMkLst>
        </pc:spChg>
        <pc:picChg chg="mod">
          <ac:chgData name="KimHan Sang" userId="c116fbce-3dee-455f-bcf9-62d95e9fea8a" providerId="ADAL" clId="{2D3E707A-D64D-4746-B390-D1566279B274}" dt="2017-12-11T15:38:53.097" v="6680"/>
          <ac:picMkLst>
            <pc:docMk/>
            <pc:sldMk cId="3195898086" sldId="330"/>
            <ac:picMk id="4" creationId="{41C45C86-B67B-44A5-8173-C5CCB2B6CBE5}"/>
          </ac:picMkLst>
        </pc:picChg>
        <pc:picChg chg="del mod">
          <ac:chgData name="KimHan Sang" userId="c116fbce-3dee-455f-bcf9-62d95e9fea8a" providerId="ADAL" clId="{2D3E707A-D64D-4746-B390-D1566279B274}" dt="2017-12-11T15:40:08.007" v="6694" actId="478"/>
          <ac:picMkLst>
            <pc:docMk/>
            <pc:sldMk cId="3195898086" sldId="330"/>
            <ac:picMk id="5" creationId="{57A9F068-12FC-41C0-A76E-07FE5D0728D1}"/>
          </ac:picMkLst>
        </pc:picChg>
        <pc:picChg chg="mod">
          <ac:chgData name="KimHan Sang" userId="c116fbce-3dee-455f-bcf9-62d95e9fea8a" providerId="ADAL" clId="{2D3E707A-D64D-4746-B390-D1566279B274}" dt="2017-12-11T15:38:54.336" v="6684"/>
          <ac:picMkLst>
            <pc:docMk/>
            <pc:sldMk cId="3195898086" sldId="330"/>
            <ac:picMk id="9" creationId="{5917C03B-15CA-4E6F-B76C-6D58F419A497}"/>
          </ac:picMkLst>
        </pc:picChg>
        <pc:picChg chg="add mod">
          <ac:chgData name="KimHan Sang" userId="c116fbce-3dee-455f-bcf9-62d95e9fea8a" providerId="ADAL" clId="{2D3E707A-D64D-4746-B390-D1566279B274}" dt="2017-12-11T15:40:34.951" v="6697" actId="1036"/>
          <ac:picMkLst>
            <pc:docMk/>
            <pc:sldMk cId="3195898086" sldId="330"/>
            <ac:picMk id="11" creationId="{CF14254E-0164-4D43-BD35-0E4BC29C6A4A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42:37.071" v="6744"/>
        <pc:sldMkLst>
          <pc:docMk/>
          <pc:sldMk cId="3655743858" sldId="331"/>
        </pc:sldMkLst>
        <pc:spChg chg="mod">
          <ac:chgData name="KimHan Sang" userId="c116fbce-3dee-455f-bcf9-62d95e9fea8a" providerId="ADAL" clId="{2D3E707A-D64D-4746-B390-D1566279B274}" dt="2017-12-11T15:41:36.089" v="6727"/>
          <ac:spMkLst>
            <pc:docMk/>
            <pc:sldMk cId="3655743858" sldId="331"/>
            <ac:spMk id="3" creationId="{43AFBFAB-90E4-40D1-BED3-EA0D8D1A94DA}"/>
          </ac:spMkLst>
        </pc:spChg>
        <pc:spChg chg="mod">
          <ac:chgData name="KimHan Sang" userId="c116fbce-3dee-455f-bcf9-62d95e9fea8a" providerId="ADAL" clId="{2D3E707A-D64D-4746-B390-D1566279B274}" dt="2017-12-11T15:41:34.252" v="6725"/>
          <ac:spMkLst>
            <pc:docMk/>
            <pc:sldMk cId="3655743858" sldId="331"/>
            <ac:spMk id="6" creationId="{5FAAF8B0-BBCC-4D2F-8EBC-1273A3D28381}"/>
          </ac:spMkLst>
        </pc:spChg>
        <pc:spChg chg="mod">
          <ac:chgData name="KimHan Sang" userId="c116fbce-3dee-455f-bcf9-62d95e9fea8a" providerId="ADAL" clId="{2D3E707A-D64D-4746-B390-D1566279B274}" dt="2017-12-11T15:41:33.043" v="6724"/>
          <ac:spMkLst>
            <pc:docMk/>
            <pc:sldMk cId="3655743858" sldId="331"/>
            <ac:spMk id="7" creationId="{B0052C53-6C2B-4CCC-9DD3-EF9D7BE52FD0}"/>
          </ac:spMkLst>
        </pc:spChg>
        <pc:spChg chg="mod">
          <ac:chgData name="KimHan Sang" userId="c116fbce-3dee-455f-bcf9-62d95e9fea8a" providerId="ADAL" clId="{2D3E707A-D64D-4746-B390-D1566279B274}" dt="2017-12-11T15:41:31.635" v="6723"/>
          <ac:spMkLst>
            <pc:docMk/>
            <pc:sldMk cId="3655743858" sldId="331"/>
            <ac:spMk id="8" creationId="{B7B23EB7-A67D-4589-9ED2-4A6691C400B4}"/>
          </ac:spMkLst>
        </pc:spChg>
        <pc:spChg chg="mod">
          <ac:chgData name="KimHan Sang" userId="c116fbce-3dee-455f-bcf9-62d95e9fea8a" providerId="ADAL" clId="{2D3E707A-D64D-4746-B390-D1566279B274}" dt="2017-12-11T15:41:20.499" v="6714"/>
          <ac:spMkLst>
            <pc:docMk/>
            <pc:sldMk cId="3655743858" sldId="331"/>
            <ac:spMk id="10" creationId="{B6595A4A-CABA-4725-83DE-295E54BCF2C8}"/>
          </ac:spMkLst>
        </pc:spChg>
        <pc:graphicFrameChg chg="mod">
          <ac:chgData name="KimHan Sang" userId="c116fbce-3dee-455f-bcf9-62d95e9fea8a" providerId="ADAL" clId="{2D3E707A-D64D-4746-B390-D1566279B274}" dt="2017-12-11T15:42:37.071" v="6744"/>
          <ac:graphicFrameMkLst>
            <pc:docMk/>
            <pc:sldMk cId="3655743858" sldId="331"/>
            <ac:graphicFrameMk id="31" creationId="{29A4ECE6-5704-47DA-8647-16BC5F1640FF}"/>
          </ac:graphicFrameMkLst>
        </pc:graphicFrameChg>
        <pc:picChg chg="mod">
          <ac:chgData name="KimHan Sang" userId="c116fbce-3dee-455f-bcf9-62d95e9fea8a" providerId="ADAL" clId="{2D3E707A-D64D-4746-B390-D1566279B274}" dt="2017-12-11T15:41:31.160" v="6722"/>
          <ac:picMkLst>
            <pc:docMk/>
            <pc:sldMk cId="3655743858" sldId="331"/>
            <ac:picMk id="9" creationId="{5917C03B-15CA-4E6F-B76C-6D58F419A497}"/>
          </ac:picMkLst>
        </pc:picChg>
        <pc:picChg chg="mod ord">
          <ac:chgData name="KimHan Sang" userId="c116fbce-3dee-455f-bcf9-62d95e9fea8a" providerId="ADAL" clId="{2D3E707A-D64D-4746-B390-D1566279B274}" dt="2017-12-11T15:42:13.199" v="6737" actId="1076"/>
          <ac:picMkLst>
            <pc:docMk/>
            <pc:sldMk cId="3655743858" sldId="331"/>
            <ac:picMk id="11" creationId="{CF14254E-0164-4D43-BD35-0E4BC29C6A4A}"/>
          </ac:picMkLst>
        </pc:picChg>
      </pc:sldChg>
      <pc:sldMasterChg chg="setBg">
        <pc:chgData name="KimHan Sang" userId="c116fbce-3dee-455f-bcf9-62d95e9fea8a" providerId="ADAL" clId="{2D3E707A-D64D-4746-B390-D1566279B274}" dt="2017-12-07T15:43:10.349" v="2691" actId="18131"/>
        <pc:sldMasterMkLst>
          <pc:docMk/>
          <pc:sldMasterMk cId="1557070940" sldId="2147483660"/>
        </pc:sldMasterMkLst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CBAFE-3499-4009-8288-81428FDC552B}" type="doc">
      <dgm:prSet loTypeId="urn:microsoft.com/office/officeart/2008/layout/AlternatingPictureBlocks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0DE6CAB0-A78C-4F93-926C-890D5D1A42CE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l" latinLnBrk="1"/>
          <a:r>
            <a:rPr lang="ko-KR" altLang="en-US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이 한 범 </a:t>
          </a: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(11)</a:t>
          </a:r>
          <a:b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 </a:t>
          </a:r>
          <a:r>
            <a: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조장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, Programing,</a:t>
          </a:r>
          <a:b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376B5F8C-7EA9-4C89-A320-F99EECD421E6}" type="parTrans" cxnId="{52729B3F-CA7E-4E57-A2DC-972A463FA8C8}">
      <dgm:prSet/>
      <dgm:spPr/>
      <dgm:t>
        <a:bodyPr/>
        <a:lstStyle/>
        <a:p>
          <a:pPr latinLnBrk="1"/>
          <a:endParaRPr lang="ko-KR" altLang="en-US"/>
        </a:p>
      </dgm:t>
    </dgm:pt>
    <dgm:pt modelId="{2434BFA1-11F3-4923-997D-662910A5B2FA}" type="sibTrans" cxnId="{52729B3F-CA7E-4E57-A2DC-972A463FA8C8}">
      <dgm:prSet/>
      <dgm:spPr/>
      <dgm:t>
        <a:bodyPr/>
        <a:lstStyle/>
        <a:p>
          <a:pPr latinLnBrk="1"/>
          <a:endParaRPr lang="ko-KR" altLang="en-US"/>
        </a:p>
      </dgm:t>
    </dgm:pt>
    <dgm:pt modelId="{80785CF6-B590-43E3-82AE-9F2A186FFBD2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r" latinLnBrk="1"/>
          <a:r>
            <a:rPr lang="ko-KR" altLang="en-US" sz="19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금 기 륜 </a:t>
          </a:r>
          <a:r>
            <a:rPr lang="en-US" altLang="ko-KR" sz="19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(2)</a:t>
          </a:r>
          <a:br>
            <a:rPr lang="en-US" altLang="ko-KR" sz="19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9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Design, </a:t>
          </a:r>
          <a:r>
            <a: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발표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, Programing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5FB640B5-2685-4301-AE78-2B2090F1A073}" type="parTrans" cxnId="{F683B9E5-51FA-4BCD-A620-9C2CB4F9FFFC}">
      <dgm:prSet/>
      <dgm:spPr/>
      <dgm:t>
        <a:bodyPr/>
        <a:lstStyle/>
        <a:p>
          <a:pPr latinLnBrk="1"/>
          <a:endParaRPr lang="ko-KR" altLang="en-US"/>
        </a:p>
      </dgm:t>
    </dgm:pt>
    <dgm:pt modelId="{CCEBB1FD-82E5-4D7F-9E22-BC766EA646CC}" type="sibTrans" cxnId="{F683B9E5-51FA-4BCD-A620-9C2CB4F9FFFC}">
      <dgm:prSet/>
      <dgm:spPr/>
      <dgm:t>
        <a:bodyPr/>
        <a:lstStyle/>
        <a:p>
          <a:pPr latinLnBrk="1"/>
          <a:endParaRPr lang="ko-KR" altLang="en-US"/>
        </a:p>
      </dgm:t>
    </dgm:pt>
    <dgm:pt modelId="{BA6C83D7-F5F7-4E42-BE62-E0C21441443A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l" latinLnBrk="1"/>
          <a:r>
            <a:rPr lang="ko-KR" altLang="en-US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김 한 상 </a:t>
          </a: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(1)</a:t>
          </a:r>
          <a:b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Design, Robot Design, Programing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0A311E6C-5175-4E8D-BE57-D24BBE561BA9}" type="parTrans" cxnId="{9552C5BB-60D5-4189-A0F9-48DB8D51191F}">
      <dgm:prSet/>
      <dgm:spPr/>
      <dgm:t>
        <a:bodyPr/>
        <a:lstStyle/>
        <a:p>
          <a:pPr latinLnBrk="1"/>
          <a:endParaRPr lang="ko-KR" altLang="en-US"/>
        </a:p>
      </dgm:t>
    </dgm:pt>
    <dgm:pt modelId="{99A0E2CE-E155-490F-BB9C-B848C56F2240}" type="sibTrans" cxnId="{9552C5BB-60D5-4189-A0F9-48DB8D51191F}">
      <dgm:prSet/>
      <dgm:spPr/>
      <dgm:t>
        <a:bodyPr/>
        <a:lstStyle/>
        <a:p>
          <a:pPr latinLnBrk="1"/>
          <a:endParaRPr lang="ko-KR" altLang="en-US"/>
        </a:p>
      </dgm:t>
    </dgm:pt>
    <dgm:pt modelId="{6D30D83D-1EB5-4C64-8914-575ADF43C67C}" type="pres">
      <dgm:prSet presAssocID="{11ACBAFE-3499-4009-8288-81428FDC552B}" presName="linearFlow" presStyleCnt="0">
        <dgm:presLayoutVars>
          <dgm:dir/>
          <dgm:resizeHandles val="exact"/>
        </dgm:presLayoutVars>
      </dgm:prSet>
      <dgm:spPr/>
    </dgm:pt>
    <dgm:pt modelId="{FC36EA85-0F17-4411-B26F-3D6ED9404A2A}" type="pres">
      <dgm:prSet presAssocID="{0DE6CAB0-A78C-4F93-926C-890D5D1A42CE}" presName="comp" presStyleCnt="0"/>
      <dgm:spPr/>
    </dgm:pt>
    <dgm:pt modelId="{748D9EBD-EEA5-482D-9EEF-93E897620163}" type="pres">
      <dgm:prSet presAssocID="{0DE6CAB0-A78C-4F93-926C-890D5D1A42CE}" presName="rect2" presStyleLbl="node1" presStyleIdx="0" presStyleCnt="3">
        <dgm:presLayoutVars>
          <dgm:bulletEnabled val="1"/>
        </dgm:presLayoutVars>
      </dgm:prSet>
      <dgm:spPr/>
    </dgm:pt>
    <dgm:pt modelId="{03343F2A-E464-4A40-AA89-C87BAFD4D66B}" type="pres">
      <dgm:prSet presAssocID="{0DE6CAB0-A78C-4F93-926C-890D5D1A42CE}" presName="rect1" presStyleLbl="ln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59B0D19C-7924-4EB4-B948-660097CF954D}" type="pres">
      <dgm:prSet presAssocID="{2434BFA1-11F3-4923-997D-662910A5B2FA}" presName="sibTrans" presStyleCnt="0"/>
      <dgm:spPr/>
    </dgm:pt>
    <dgm:pt modelId="{627E2531-89B8-424F-91EE-7A0743A06ADC}" type="pres">
      <dgm:prSet presAssocID="{80785CF6-B590-43E3-82AE-9F2A186FFBD2}" presName="comp" presStyleCnt="0"/>
      <dgm:spPr/>
    </dgm:pt>
    <dgm:pt modelId="{59B32495-6371-46C4-A9A8-72E0ABF0652D}" type="pres">
      <dgm:prSet presAssocID="{80785CF6-B590-43E3-82AE-9F2A186FFBD2}" presName="rect2" presStyleLbl="node1" presStyleIdx="1" presStyleCnt="3">
        <dgm:presLayoutVars>
          <dgm:bulletEnabled val="1"/>
        </dgm:presLayoutVars>
      </dgm:prSet>
      <dgm:spPr/>
    </dgm:pt>
    <dgm:pt modelId="{72901058-8102-4BF7-A033-DFC295A87515}" type="pres">
      <dgm:prSet presAssocID="{80785CF6-B590-43E3-82AE-9F2A186FFBD2}" presName="rect1" presStyleLbl="lnNode1" presStyleIdx="1" presStyleCnt="3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27" t="-34135" r="-66287" b="-89915"/>
          </a:stretch>
        </a:blipFill>
      </dgm:spPr>
    </dgm:pt>
    <dgm:pt modelId="{DA58436B-B6C0-4978-94C2-AE024A148CA0}" type="pres">
      <dgm:prSet presAssocID="{CCEBB1FD-82E5-4D7F-9E22-BC766EA646CC}" presName="sibTrans" presStyleCnt="0"/>
      <dgm:spPr/>
    </dgm:pt>
    <dgm:pt modelId="{D955E3F4-D315-435D-850A-EF17A1B3F3D9}" type="pres">
      <dgm:prSet presAssocID="{BA6C83D7-F5F7-4E42-BE62-E0C21441443A}" presName="comp" presStyleCnt="0"/>
      <dgm:spPr/>
    </dgm:pt>
    <dgm:pt modelId="{B4B813B8-E1A0-4754-9182-0A58043A5FF7}" type="pres">
      <dgm:prSet presAssocID="{BA6C83D7-F5F7-4E42-BE62-E0C21441443A}" presName="rect2" presStyleLbl="node1" presStyleIdx="2" presStyleCnt="3">
        <dgm:presLayoutVars>
          <dgm:bulletEnabled val="1"/>
        </dgm:presLayoutVars>
      </dgm:prSet>
      <dgm:spPr/>
    </dgm:pt>
    <dgm:pt modelId="{83708762-E89B-4F73-9C09-481B4800AFD6}" type="pres">
      <dgm:prSet presAssocID="{BA6C83D7-F5F7-4E42-BE62-E0C21441443A}" presName="rect1" presStyleLbl="lnNod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</dgm:ptLst>
  <dgm:cxnLst>
    <dgm:cxn modelId="{A1EAC823-B21C-4C46-9B1C-5747F40BF0A5}" type="presOf" srcId="{80785CF6-B590-43E3-82AE-9F2A186FFBD2}" destId="{59B32495-6371-46C4-A9A8-72E0ABF0652D}" srcOrd="0" destOrd="0" presId="urn:microsoft.com/office/officeart/2008/layout/AlternatingPictureBlocks"/>
    <dgm:cxn modelId="{41BA4A33-05FE-4DB9-9C89-CA2DEB3724E7}" type="presOf" srcId="{11ACBAFE-3499-4009-8288-81428FDC552B}" destId="{6D30D83D-1EB5-4C64-8914-575ADF43C67C}" srcOrd="0" destOrd="0" presId="urn:microsoft.com/office/officeart/2008/layout/AlternatingPictureBlocks"/>
    <dgm:cxn modelId="{52729B3F-CA7E-4E57-A2DC-972A463FA8C8}" srcId="{11ACBAFE-3499-4009-8288-81428FDC552B}" destId="{0DE6CAB0-A78C-4F93-926C-890D5D1A42CE}" srcOrd="0" destOrd="0" parTransId="{376B5F8C-7EA9-4C89-A320-F99EECD421E6}" sibTransId="{2434BFA1-11F3-4923-997D-662910A5B2FA}"/>
    <dgm:cxn modelId="{5FA0E062-648B-425E-AACC-A55474E99F91}" type="presOf" srcId="{BA6C83D7-F5F7-4E42-BE62-E0C21441443A}" destId="{B4B813B8-E1A0-4754-9182-0A58043A5FF7}" srcOrd="0" destOrd="0" presId="urn:microsoft.com/office/officeart/2008/layout/AlternatingPictureBlocks"/>
    <dgm:cxn modelId="{EA9646A8-E0B1-4CC6-9F58-4F20AC968D73}" type="presOf" srcId="{0DE6CAB0-A78C-4F93-926C-890D5D1A42CE}" destId="{748D9EBD-EEA5-482D-9EEF-93E897620163}" srcOrd="0" destOrd="0" presId="urn:microsoft.com/office/officeart/2008/layout/AlternatingPictureBlocks"/>
    <dgm:cxn modelId="{9552C5BB-60D5-4189-A0F9-48DB8D51191F}" srcId="{11ACBAFE-3499-4009-8288-81428FDC552B}" destId="{BA6C83D7-F5F7-4E42-BE62-E0C21441443A}" srcOrd="2" destOrd="0" parTransId="{0A311E6C-5175-4E8D-BE57-D24BBE561BA9}" sibTransId="{99A0E2CE-E155-490F-BB9C-B848C56F2240}"/>
    <dgm:cxn modelId="{F683B9E5-51FA-4BCD-A620-9C2CB4F9FFFC}" srcId="{11ACBAFE-3499-4009-8288-81428FDC552B}" destId="{80785CF6-B590-43E3-82AE-9F2A186FFBD2}" srcOrd="1" destOrd="0" parTransId="{5FB640B5-2685-4301-AE78-2B2090F1A073}" sibTransId="{CCEBB1FD-82E5-4D7F-9E22-BC766EA646CC}"/>
    <dgm:cxn modelId="{E7762709-AFE5-4279-B811-B1D02E2E4592}" type="presParOf" srcId="{6D30D83D-1EB5-4C64-8914-575ADF43C67C}" destId="{FC36EA85-0F17-4411-B26F-3D6ED9404A2A}" srcOrd="0" destOrd="0" presId="urn:microsoft.com/office/officeart/2008/layout/AlternatingPictureBlocks"/>
    <dgm:cxn modelId="{1A2743A3-23D0-4AA8-8166-06D709F12992}" type="presParOf" srcId="{FC36EA85-0F17-4411-B26F-3D6ED9404A2A}" destId="{748D9EBD-EEA5-482D-9EEF-93E897620163}" srcOrd="0" destOrd="0" presId="urn:microsoft.com/office/officeart/2008/layout/AlternatingPictureBlocks"/>
    <dgm:cxn modelId="{BEEC2D9F-C73B-4CDE-90AB-31348BBD9F74}" type="presParOf" srcId="{FC36EA85-0F17-4411-B26F-3D6ED9404A2A}" destId="{03343F2A-E464-4A40-AA89-C87BAFD4D66B}" srcOrd="1" destOrd="0" presId="urn:microsoft.com/office/officeart/2008/layout/AlternatingPictureBlocks"/>
    <dgm:cxn modelId="{7575786E-0BE2-432C-9620-91C4C38F7B09}" type="presParOf" srcId="{6D30D83D-1EB5-4C64-8914-575ADF43C67C}" destId="{59B0D19C-7924-4EB4-B948-660097CF954D}" srcOrd="1" destOrd="0" presId="urn:microsoft.com/office/officeart/2008/layout/AlternatingPictureBlocks"/>
    <dgm:cxn modelId="{994A1568-1BDE-486A-84E4-73D7D6F7784D}" type="presParOf" srcId="{6D30D83D-1EB5-4C64-8914-575ADF43C67C}" destId="{627E2531-89B8-424F-91EE-7A0743A06ADC}" srcOrd="2" destOrd="0" presId="urn:microsoft.com/office/officeart/2008/layout/AlternatingPictureBlocks"/>
    <dgm:cxn modelId="{78484127-03BD-4D6E-81EE-B5722744B867}" type="presParOf" srcId="{627E2531-89B8-424F-91EE-7A0743A06ADC}" destId="{59B32495-6371-46C4-A9A8-72E0ABF0652D}" srcOrd="0" destOrd="0" presId="urn:microsoft.com/office/officeart/2008/layout/AlternatingPictureBlocks"/>
    <dgm:cxn modelId="{0E2226E9-554A-4B31-9E55-9EDBEE735A8D}" type="presParOf" srcId="{627E2531-89B8-424F-91EE-7A0743A06ADC}" destId="{72901058-8102-4BF7-A033-DFC295A87515}" srcOrd="1" destOrd="0" presId="urn:microsoft.com/office/officeart/2008/layout/AlternatingPictureBlocks"/>
    <dgm:cxn modelId="{1C196833-24E0-469E-A085-684D2866B980}" type="presParOf" srcId="{6D30D83D-1EB5-4C64-8914-575ADF43C67C}" destId="{DA58436B-B6C0-4978-94C2-AE024A148CA0}" srcOrd="3" destOrd="0" presId="urn:microsoft.com/office/officeart/2008/layout/AlternatingPictureBlocks"/>
    <dgm:cxn modelId="{BF90C49F-E4C7-40E9-B2EB-4902FCB75204}" type="presParOf" srcId="{6D30D83D-1EB5-4C64-8914-575ADF43C67C}" destId="{D955E3F4-D315-435D-850A-EF17A1B3F3D9}" srcOrd="4" destOrd="0" presId="urn:microsoft.com/office/officeart/2008/layout/AlternatingPictureBlocks"/>
    <dgm:cxn modelId="{6E751243-89D9-42AC-AA16-8CD9F155627E}" type="presParOf" srcId="{D955E3F4-D315-435D-850A-EF17A1B3F3D9}" destId="{B4B813B8-E1A0-4754-9182-0A58043A5FF7}" srcOrd="0" destOrd="0" presId="urn:microsoft.com/office/officeart/2008/layout/AlternatingPictureBlocks"/>
    <dgm:cxn modelId="{ABDB5DB6-67CC-4FA6-AA43-B32E31A70E86}" type="presParOf" srcId="{D955E3F4-D315-435D-850A-EF17A1B3F3D9}" destId="{83708762-E89B-4F73-9C09-481B4800AFD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CBAFE-3499-4009-8288-81428FDC552B}" type="doc">
      <dgm:prSet loTypeId="urn:microsoft.com/office/officeart/2008/layout/AlternatingPictureBlocks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BA6C83D7-F5F7-4E42-BE62-E0C21441443A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l" latinLnBrk="1"/>
          <a:r>
            <a:rPr lang="ko-KR" altLang="en-US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신 정 희 </a:t>
          </a: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(27)</a:t>
          </a:r>
          <a:b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Design,</a:t>
          </a:r>
          <a:b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Builder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0A311E6C-5175-4E8D-BE57-D24BBE561BA9}" type="parTrans" cxnId="{9552C5BB-60D5-4189-A0F9-48DB8D51191F}">
      <dgm:prSet/>
      <dgm:spPr/>
      <dgm:t>
        <a:bodyPr/>
        <a:lstStyle/>
        <a:p>
          <a:pPr latinLnBrk="1"/>
          <a:endParaRPr lang="ko-KR" altLang="en-US"/>
        </a:p>
      </dgm:t>
    </dgm:pt>
    <dgm:pt modelId="{99A0E2CE-E155-490F-BB9C-B848C56F2240}" type="sibTrans" cxnId="{9552C5BB-60D5-4189-A0F9-48DB8D51191F}">
      <dgm:prSet/>
      <dgm:spPr/>
      <dgm:t>
        <a:bodyPr/>
        <a:lstStyle/>
        <a:p>
          <a:pPr latinLnBrk="1"/>
          <a:endParaRPr lang="ko-KR" altLang="en-US"/>
        </a:p>
      </dgm:t>
    </dgm:pt>
    <dgm:pt modelId="{0DE6CAB0-A78C-4F93-926C-890D5D1A42CE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l" latinLnBrk="1"/>
          <a:r>
            <a:rPr lang="ko-KR" altLang="en-US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김 동 원 </a:t>
          </a: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(3)</a:t>
          </a:r>
          <a:b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 Robot Design, Programing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2434BFA1-11F3-4923-997D-662910A5B2FA}" type="sibTrans" cxnId="{52729B3F-CA7E-4E57-A2DC-972A463FA8C8}">
      <dgm:prSet/>
      <dgm:spPr/>
      <dgm:t>
        <a:bodyPr/>
        <a:lstStyle/>
        <a:p>
          <a:pPr latinLnBrk="1"/>
          <a:endParaRPr lang="ko-KR" altLang="en-US"/>
        </a:p>
      </dgm:t>
    </dgm:pt>
    <dgm:pt modelId="{376B5F8C-7EA9-4C89-A320-F99EECD421E6}" type="parTrans" cxnId="{52729B3F-CA7E-4E57-A2DC-972A463FA8C8}">
      <dgm:prSet/>
      <dgm:spPr/>
      <dgm:t>
        <a:bodyPr/>
        <a:lstStyle/>
        <a:p>
          <a:pPr latinLnBrk="1"/>
          <a:endParaRPr lang="ko-KR" altLang="en-US"/>
        </a:p>
      </dgm:t>
    </dgm:pt>
    <dgm:pt modelId="{80785CF6-B590-43E3-82AE-9F2A186FFBD2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r" latinLnBrk="1"/>
          <a:r>
            <a:rPr lang="ko-KR" altLang="en-US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서 원 호 </a:t>
          </a: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(16)</a:t>
          </a:r>
          <a:b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Design,</a:t>
          </a:r>
          <a:b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Builder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CCEBB1FD-82E5-4D7F-9E22-BC766EA646CC}" type="sibTrans" cxnId="{F683B9E5-51FA-4BCD-A620-9C2CB4F9FFFC}">
      <dgm:prSet/>
      <dgm:spPr/>
      <dgm:t>
        <a:bodyPr/>
        <a:lstStyle/>
        <a:p>
          <a:pPr latinLnBrk="1"/>
          <a:endParaRPr lang="ko-KR" altLang="en-US"/>
        </a:p>
      </dgm:t>
    </dgm:pt>
    <dgm:pt modelId="{5FB640B5-2685-4301-AE78-2B2090F1A073}" type="parTrans" cxnId="{F683B9E5-51FA-4BCD-A620-9C2CB4F9FFFC}">
      <dgm:prSet/>
      <dgm:spPr/>
      <dgm:t>
        <a:bodyPr/>
        <a:lstStyle/>
        <a:p>
          <a:pPr latinLnBrk="1"/>
          <a:endParaRPr lang="ko-KR" altLang="en-US"/>
        </a:p>
      </dgm:t>
    </dgm:pt>
    <dgm:pt modelId="{6D30D83D-1EB5-4C64-8914-575ADF43C67C}" type="pres">
      <dgm:prSet presAssocID="{11ACBAFE-3499-4009-8288-81428FDC552B}" presName="linearFlow" presStyleCnt="0">
        <dgm:presLayoutVars>
          <dgm:dir/>
          <dgm:resizeHandles val="exact"/>
        </dgm:presLayoutVars>
      </dgm:prSet>
      <dgm:spPr/>
    </dgm:pt>
    <dgm:pt modelId="{FC36EA85-0F17-4411-B26F-3D6ED9404A2A}" type="pres">
      <dgm:prSet presAssocID="{0DE6CAB0-A78C-4F93-926C-890D5D1A42CE}" presName="comp" presStyleCnt="0"/>
      <dgm:spPr/>
    </dgm:pt>
    <dgm:pt modelId="{748D9EBD-EEA5-482D-9EEF-93E897620163}" type="pres">
      <dgm:prSet presAssocID="{0DE6CAB0-A78C-4F93-926C-890D5D1A42CE}" presName="rect2" presStyleLbl="node1" presStyleIdx="0" presStyleCnt="3">
        <dgm:presLayoutVars>
          <dgm:bulletEnabled val="1"/>
        </dgm:presLayoutVars>
      </dgm:prSet>
      <dgm:spPr/>
    </dgm:pt>
    <dgm:pt modelId="{03343F2A-E464-4A40-AA89-C87BAFD4D66B}" type="pres">
      <dgm:prSet presAssocID="{0DE6CAB0-A78C-4F93-926C-890D5D1A42CE}" presName="rect1" presStyleLbl="ln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59B0D19C-7924-4EB4-B948-660097CF954D}" type="pres">
      <dgm:prSet presAssocID="{2434BFA1-11F3-4923-997D-662910A5B2FA}" presName="sibTrans" presStyleCnt="0"/>
      <dgm:spPr/>
    </dgm:pt>
    <dgm:pt modelId="{627E2531-89B8-424F-91EE-7A0743A06ADC}" type="pres">
      <dgm:prSet presAssocID="{80785CF6-B590-43E3-82AE-9F2A186FFBD2}" presName="comp" presStyleCnt="0"/>
      <dgm:spPr/>
    </dgm:pt>
    <dgm:pt modelId="{59B32495-6371-46C4-A9A8-72E0ABF0652D}" type="pres">
      <dgm:prSet presAssocID="{80785CF6-B590-43E3-82AE-9F2A186FFBD2}" presName="rect2" presStyleLbl="node1" presStyleIdx="1" presStyleCnt="3">
        <dgm:presLayoutVars>
          <dgm:bulletEnabled val="1"/>
        </dgm:presLayoutVars>
      </dgm:prSet>
      <dgm:spPr/>
    </dgm:pt>
    <dgm:pt modelId="{72901058-8102-4BF7-A033-DFC295A87515}" type="pres">
      <dgm:prSet presAssocID="{80785CF6-B590-43E3-82AE-9F2A186FFBD2}" presName="rect1" presStyleLbl="ln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DA58436B-B6C0-4978-94C2-AE024A148CA0}" type="pres">
      <dgm:prSet presAssocID="{CCEBB1FD-82E5-4D7F-9E22-BC766EA646CC}" presName="sibTrans" presStyleCnt="0"/>
      <dgm:spPr/>
    </dgm:pt>
    <dgm:pt modelId="{D955E3F4-D315-435D-850A-EF17A1B3F3D9}" type="pres">
      <dgm:prSet presAssocID="{BA6C83D7-F5F7-4E42-BE62-E0C21441443A}" presName="comp" presStyleCnt="0"/>
      <dgm:spPr/>
    </dgm:pt>
    <dgm:pt modelId="{B4B813B8-E1A0-4754-9182-0A58043A5FF7}" type="pres">
      <dgm:prSet presAssocID="{BA6C83D7-F5F7-4E42-BE62-E0C21441443A}" presName="rect2" presStyleLbl="node1" presStyleIdx="2" presStyleCnt="3">
        <dgm:presLayoutVars>
          <dgm:bulletEnabled val="1"/>
        </dgm:presLayoutVars>
      </dgm:prSet>
      <dgm:spPr/>
    </dgm:pt>
    <dgm:pt modelId="{83708762-E89B-4F73-9C09-481B4800AFD6}" type="pres">
      <dgm:prSet presAssocID="{BA6C83D7-F5F7-4E42-BE62-E0C21441443A}" presName="rect1" presStyleLbl="lnNod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</dgm:ptLst>
  <dgm:cxnLst>
    <dgm:cxn modelId="{A1EAC823-B21C-4C46-9B1C-5747F40BF0A5}" type="presOf" srcId="{80785CF6-B590-43E3-82AE-9F2A186FFBD2}" destId="{59B32495-6371-46C4-A9A8-72E0ABF0652D}" srcOrd="0" destOrd="0" presId="urn:microsoft.com/office/officeart/2008/layout/AlternatingPictureBlocks"/>
    <dgm:cxn modelId="{41BA4A33-05FE-4DB9-9C89-CA2DEB3724E7}" type="presOf" srcId="{11ACBAFE-3499-4009-8288-81428FDC552B}" destId="{6D30D83D-1EB5-4C64-8914-575ADF43C67C}" srcOrd="0" destOrd="0" presId="urn:microsoft.com/office/officeart/2008/layout/AlternatingPictureBlocks"/>
    <dgm:cxn modelId="{52729B3F-CA7E-4E57-A2DC-972A463FA8C8}" srcId="{11ACBAFE-3499-4009-8288-81428FDC552B}" destId="{0DE6CAB0-A78C-4F93-926C-890D5D1A42CE}" srcOrd="0" destOrd="0" parTransId="{376B5F8C-7EA9-4C89-A320-F99EECD421E6}" sibTransId="{2434BFA1-11F3-4923-997D-662910A5B2FA}"/>
    <dgm:cxn modelId="{5FA0E062-648B-425E-AACC-A55474E99F91}" type="presOf" srcId="{BA6C83D7-F5F7-4E42-BE62-E0C21441443A}" destId="{B4B813B8-E1A0-4754-9182-0A58043A5FF7}" srcOrd="0" destOrd="0" presId="urn:microsoft.com/office/officeart/2008/layout/AlternatingPictureBlocks"/>
    <dgm:cxn modelId="{EA9646A8-E0B1-4CC6-9F58-4F20AC968D73}" type="presOf" srcId="{0DE6CAB0-A78C-4F93-926C-890D5D1A42CE}" destId="{748D9EBD-EEA5-482D-9EEF-93E897620163}" srcOrd="0" destOrd="0" presId="urn:microsoft.com/office/officeart/2008/layout/AlternatingPictureBlocks"/>
    <dgm:cxn modelId="{9552C5BB-60D5-4189-A0F9-48DB8D51191F}" srcId="{11ACBAFE-3499-4009-8288-81428FDC552B}" destId="{BA6C83D7-F5F7-4E42-BE62-E0C21441443A}" srcOrd="2" destOrd="0" parTransId="{0A311E6C-5175-4E8D-BE57-D24BBE561BA9}" sibTransId="{99A0E2CE-E155-490F-BB9C-B848C56F2240}"/>
    <dgm:cxn modelId="{F683B9E5-51FA-4BCD-A620-9C2CB4F9FFFC}" srcId="{11ACBAFE-3499-4009-8288-81428FDC552B}" destId="{80785CF6-B590-43E3-82AE-9F2A186FFBD2}" srcOrd="1" destOrd="0" parTransId="{5FB640B5-2685-4301-AE78-2B2090F1A073}" sibTransId="{CCEBB1FD-82E5-4D7F-9E22-BC766EA646CC}"/>
    <dgm:cxn modelId="{E7762709-AFE5-4279-B811-B1D02E2E4592}" type="presParOf" srcId="{6D30D83D-1EB5-4C64-8914-575ADF43C67C}" destId="{FC36EA85-0F17-4411-B26F-3D6ED9404A2A}" srcOrd="0" destOrd="0" presId="urn:microsoft.com/office/officeart/2008/layout/AlternatingPictureBlocks"/>
    <dgm:cxn modelId="{1A2743A3-23D0-4AA8-8166-06D709F12992}" type="presParOf" srcId="{FC36EA85-0F17-4411-B26F-3D6ED9404A2A}" destId="{748D9EBD-EEA5-482D-9EEF-93E897620163}" srcOrd="0" destOrd="0" presId="urn:microsoft.com/office/officeart/2008/layout/AlternatingPictureBlocks"/>
    <dgm:cxn modelId="{BEEC2D9F-C73B-4CDE-90AB-31348BBD9F74}" type="presParOf" srcId="{FC36EA85-0F17-4411-B26F-3D6ED9404A2A}" destId="{03343F2A-E464-4A40-AA89-C87BAFD4D66B}" srcOrd="1" destOrd="0" presId="urn:microsoft.com/office/officeart/2008/layout/AlternatingPictureBlocks"/>
    <dgm:cxn modelId="{7575786E-0BE2-432C-9620-91C4C38F7B09}" type="presParOf" srcId="{6D30D83D-1EB5-4C64-8914-575ADF43C67C}" destId="{59B0D19C-7924-4EB4-B948-660097CF954D}" srcOrd="1" destOrd="0" presId="urn:microsoft.com/office/officeart/2008/layout/AlternatingPictureBlocks"/>
    <dgm:cxn modelId="{994A1568-1BDE-486A-84E4-73D7D6F7784D}" type="presParOf" srcId="{6D30D83D-1EB5-4C64-8914-575ADF43C67C}" destId="{627E2531-89B8-424F-91EE-7A0743A06ADC}" srcOrd="2" destOrd="0" presId="urn:microsoft.com/office/officeart/2008/layout/AlternatingPictureBlocks"/>
    <dgm:cxn modelId="{78484127-03BD-4D6E-81EE-B5722744B867}" type="presParOf" srcId="{627E2531-89B8-424F-91EE-7A0743A06ADC}" destId="{59B32495-6371-46C4-A9A8-72E0ABF0652D}" srcOrd="0" destOrd="0" presId="urn:microsoft.com/office/officeart/2008/layout/AlternatingPictureBlocks"/>
    <dgm:cxn modelId="{0E2226E9-554A-4B31-9E55-9EDBEE735A8D}" type="presParOf" srcId="{627E2531-89B8-424F-91EE-7A0743A06ADC}" destId="{72901058-8102-4BF7-A033-DFC295A87515}" srcOrd="1" destOrd="0" presId="urn:microsoft.com/office/officeart/2008/layout/AlternatingPictureBlocks"/>
    <dgm:cxn modelId="{1C196833-24E0-469E-A085-684D2866B980}" type="presParOf" srcId="{6D30D83D-1EB5-4C64-8914-575ADF43C67C}" destId="{DA58436B-B6C0-4978-94C2-AE024A148CA0}" srcOrd="3" destOrd="0" presId="urn:microsoft.com/office/officeart/2008/layout/AlternatingPictureBlocks"/>
    <dgm:cxn modelId="{BF90C49F-E4C7-40E9-B2EB-4902FCB75204}" type="presParOf" srcId="{6D30D83D-1EB5-4C64-8914-575ADF43C67C}" destId="{D955E3F4-D315-435D-850A-EF17A1B3F3D9}" srcOrd="4" destOrd="0" presId="urn:microsoft.com/office/officeart/2008/layout/AlternatingPictureBlocks"/>
    <dgm:cxn modelId="{6E751243-89D9-42AC-AA16-8CD9F155627E}" type="presParOf" srcId="{D955E3F4-D315-435D-850A-EF17A1B3F3D9}" destId="{B4B813B8-E1A0-4754-9182-0A58043A5FF7}" srcOrd="0" destOrd="0" presId="urn:microsoft.com/office/officeart/2008/layout/AlternatingPictureBlocks"/>
    <dgm:cxn modelId="{ABDB5DB6-67CC-4FA6-AA43-B32E31A70E86}" type="presParOf" srcId="{D955E3F4-D315-435D-850A-EF17A1B3F3D9}" destId="{83708762-E89B-4F73-9C09-481B4800AFD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D9EBD-EEA5-482D-9EEF-93E897620163}">
      <dsp:nvSpPr>
        <dsp:cNvPr id="0" name=""/>
        <dsp:cNvSpPr/>
      </dsp:nvSpPr>
      <dsp:spPr>
        <a:xfrm>
          <a:off x="1265095" y="241432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이 한 범 </a:t>
          </a: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(11)</a:t>
          </a:r>
          <a:b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 </a:t>
          </a:r>
          <a:r>
            <a:rPr lang="ko-KR" altLang="en-US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조장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, Programing,</a:t>
          </a:r>
          <a:b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1265095" y="241432"/>
        <a:ext cx="2568526" cy="1161703"/>
      </dsp:txXfrm>
    </dsp:sp>
    <dsp:sp modelId="{03343F2A-E464-4A40-AA89-C87BAFD4D66B}">
      <dsp:nvSpPr>
        <dsp:cNvPr id="0" name=""/>
        <dsp:cNvSpPr/>
      </dsp:nvSpPr>
      <dsp:spPr>
        <a:xfrm>
          <a:off x="0" y="241432"/>
          <a:ext cx="1150086" cy="116170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B32495-6371-46C4-A9A8-72E0ABF0652D}">
      <dsp:nvSpPr>
        <dsp:cNvPr id="0" name=""/>
        <dsp:cNvSpPr/>
      </dsp:nvSpPr>
      <dsp:spPr>
        <a:xfrm>
          <a:off x="0" y="1594817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금 기 륜 </a:t>
          </a:r>
          <a:r>
            <a:rPr lang="en-US" altLang="ko-KR" sz="19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(2)</a:t>
          </a:r>
          <a:br>
            <a:rPr lang="en-US" altLang="ko-KR" sz="19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9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Design, </a:t>
          </a:r>
          <a:r>
            <a:rPr lang="ko-KR" altLang="en-US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발표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, Programing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0" y="1594817"/>
        <a:ext cx="2568526" cy="1161703"/>
      </dsp:txXfrm>
    </dsp:sp>
    <dsp:sp modelId="{72901058-8102-4BF7-A033-DFC295A87515}">
      <dsp:nvSpPr>
        <dsp:cNvPr id="0" name=""/>
        <dsp:cNvSpPr/>
      </dsp:nvSpPr>
      <dsp:spPr>
        <a:xfrm>
          <a:off x="2683535" y="1594817"/>
          <a:ext cx="1150086" cy="1161703"/>
        </a:xfrm>
        <a:prstGeom prst="rect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27" t="-34135" r="-66287" b="-89915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B813B8-E1A0-4754-9182-0A58043A5FF7}">
      <dsp:nvSpPr>
        <dsp:cNvPr id="0" name=""/>
        <dsp:cNvSpPr/>
      </dsp:nvSpPr>
      <dsp:spPr>
        <a:xfrm>
          <a:off x="1265095" y="2948201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김 한 상 </a:t>
          </a: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(1)</a:t>
          </a:r>
          <a:b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Design, Robot Design, Programing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1265095" y="2948201"/>
        <a:ext cx="2568526" cy="1161703"/>
      </dsp:txXfrm>
    </dsp:sp>
    <dsp:sp modelId="{83708762-E89B-4F73-9C09-481B4800AFD6}">
      <dsp:nvSpPr>
        <dsp:cNvPr id="0" name=""/>
        <dsp:cNvSpPr/>
      </dsp:nvSpPr>
      <dsp:spPr>
        <a:xfrm>
          <a:off x="0" y="2948201"/>
          <a:ext cx="1150086" cy="116170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D9EBD-EEA5-482D-9EEF-93E897620163}">
      <dsp:nvSpPr>
        <dsp:cNvPr id="0" name=""/>
        <dsp:cNvSpPr/>
      </dsp:nvSpPr>
      <dsp:spPr>
        <a:xfrm>
          <a:off x="1265095" y="241432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김 동 원 </a:t>
          </a: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(3)</a:t>
          </a:r>
          <a:b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 Robot Design, Programing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1265095" y="241432"/>
        <a:ext cx="2568526" cy="1161703"/>
      </dsp:txXfrm>
    </dsp:sp>
    <dsp:sp modelId="{03343F2A-E464-4A40-AA89-C87BAFD4D66B}">
      <dsp:nvSpPr>
        <dsp:cNvPr id="0" name=""/>
        <dsp:cNvSpPr/>
      </dsp:nvSpPr>
      <dsp:spPr>
        <a:xfrm>
          <a:off x="0" y="241432"/>
          <a:ext cx="1150086" cy="116170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B32495-6371-46C4-A9A8-72E0ABF0652D}">
      <dsp:nvSpPr>
        <dsp:cNvPr id="0" name=""/>
        <dsp:cNvSpPr/>
      </dsp:nvSpPr>
      <dsp:spPr>
        <a:xfrm>
          <a:off x="0" y="1594817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서 원 호 </a:t>
          </a: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(16)</a:t>
          </a:r>
          <a:b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Design,</a:t>
          </a:r>
          <a:b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Builder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0" y="1594817"/>
        <a:ext cx="2568526" cy="1161703"/>
      </dsp:txXfrm>
    </dsp:sp>
    <dsp:sp modelId="{72901058-8102-4BF7-A033-DFC295A87515}">
      <dsp:nvSpPr>
        <dsp:cNvPr id="0" name=""/>
        <dsp:cNvSpPr/>
      </dsp:nvSpPr>
      <dsp:spPr>
        <a:xfrm>
          <a:off x="2683535" y="1594817"/>
          <a:ext cx="1150086" cy="1161703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B813B8-E1A0-4754-9182-0A58043A5FF7}">
      <dsp:nvSpPr>
        <dsp:cNvPr id="0" name=""/>
        <dsp:cNvSpPr/>
      </dsp:nvSpPr>
      <dsp:spPr>
        <a:xfrm>
          <a:off x="1265095" y="2948201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신 정 희 </a:t>
          </a: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(27)</a:t>
          </a:r>
          <a:b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Design,</a:t>
          </a:r>
          <a:b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Builder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1265095" y="2948201"/>
        <a:ext cx="2568526" cy="1161703"/>
      </dsp:txXfrm>
    </dsp:sp>
    <dsp:sp modelId="{83708762-E89B-4F73-9C09-481B4800AFD6}">
      <dsp:nvSpPr>
        <dsp:cNvPr id="0" name=""/>
        <dsp:cNvSpPr/>
      </dsp:nvSpPr>
      <dsp:spPr>
        <a:xfrm>
          <a:off x="0" y="2948201"/>
          <a:ext cx="1150086" cy="116170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9F15E-2CEC-4F3E-8765-526BA905263F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C7D32-709C-459C-AD44-FBD28FAF5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770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C7D32-709C-459C-AD44-FBD28FAF56B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01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680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329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97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21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87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17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374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62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265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29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70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hyperlink" Target="https://github.com/banetta/2017-KPU-Creative_Engineering_Design-robotc" TargetMode="External"/><Relationship Id="rId4" Type="http://schemas.openxmlformats.org/officeDocument/2006/relationships/image" Target="../media/image1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3.wdp"/><Relationship Id="rId9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3.wdp"/><Relationship Id="rId9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2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3.wdp"/><Relationship Id="rId9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microsoft.com/office/2007/relationships/hdphoto" Target="../media/hdphoto5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xtprograms.com/previews/VendingMachine.html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496D4E3-2042-4A7A-B321-DC56154632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ego nxt에 대한 이미지 검색결과">
            <a:extLst>
              <a:ext uri="{FF2B5EF4-FFF2-40B4-BE49-F238E27FC236}">
                <a16:creationId xmlns:a16="http://schemas.microsoft.com/office/drawing/2014/main" id="{A5F371E9-5758-4009-B4C6-C35A0934A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7"/>
          <a:stretch/>
        </p:blipFill>
        <p:spPr bwMode="auto">
          <a:xfrm>
            <a:off x="20" y="10"/>
            <a:ext cx="9143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44245A4-2E90-4CC3-80EB-0F26D03B982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867" y="5207570"/>
            <a:ext cx="385812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E857A8C-7007-42B6-A5FA-8FE898E92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812712"/>
            <a:ext cx="5022342" cy="4224232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열어라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1981CA-A8B8-4443-84AE-10C3D8553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49" y="5399833"/>
            <a:ext cx="3943343" cy="645456"/>
          </a:xfrm>
        </p:spPr>
        <p:txBody>
          <a:bodyPr>
            <a:normAutofit/>
          </a:bodyPr>
          <a:lstStyle/>
          <a:p>
            <a:pPr algn="l"/>
            <a:r>
              <a:rPr lang="ko-KR" altLang="en-US" sz="17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창의적공학설계 </a:t>
            </a:r>
            <a:r>
              <a:rPr lang="en-US" altLang="ko-KR" sz="17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7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54628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494E6-D1DA-43B6-8A5E-27DDCEA8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6718"/>
            <a:ext cx="7886700" cy="964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그래도 코딩은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쉬울거야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20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E4EF3A65-0E3D-44EF-8C56-B4F85D4F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r="1751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pic>
        <p:nvPicPr>
          <p:cNvPr id="3" name="그림 2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CCE69BA4-A6C9-442E-A7E9-54810998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9459" y="0"/>
            <a:ext cx="13708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6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E4EF3A65-0E3D-44EF-8C56-B4F85D4F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r="1751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9166F88-439B-4AAC-978E-2042546D7FB5}"/>
              </a:ext>
            </a:extLst>
          </p:cNvPr>
          <p:cNvSpPr txBox="1">
            <a:spLocks/>
          </p:cNvSpPr>
          <p:nvPr/>
        </p:nvSpPr>
        <p:spPr>
          <a:xfrm>
            <a:off x="628650" y="2946718"/>
            <a:ext cx="7886700" cy="964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 수가 없다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BC33018-E6C7-4EB5-9C56-20230C5173AA}"/>
              </a:ext>
            </a:extLst>
          </p:cNvPr>
          <p:cNvSpPr txBox="1">
            <a:spLocks/>
          </p:cNvSpPr>
          <p:nvPr/>
        </p:nvSpPr>
        <p:spPr>
          <a:xfrm>
            <a:off x="628650" y="3911281"/>
            <a:ext cx="7886700" cy="725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strike="sngStrike" dirty="0">
                <a:solidFill>
                  <a:schemeClr val="tx1">
                    <a:alpha val="37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000" strike="sngStrike" dirty="0">
                <a:solidFill>
                  <a:schemeClr val="tx1">
                    <a:alpha val="37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복잡</a:t>
            </a:r>
            <a:r>
              <a:rPr lang="en-US" altLang="ko-KR" sz="4000" strike="sngStrike" dirty="0">
                <a:solidFill>
                  <a:schemeClr val="tx1">
                    <a:alpha val="37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…)</a:t>
            </a:r>
            <a:endParaRPr lang="ko-KR" altLang="en-US" sz="4000" strike="sngStrike" dirty="0">
              <a:solidFill>
                <a:schemeClr val="tx1">
                  <a:alpha val="37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41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E4EF3A65-0E3D-44EF-8C56-B4F85D4F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r="1751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4C7406F-8697-4574-8BC4-ED009839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6718"/>
            <a:ext cx="7886700" cy="964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기능 구현 불가능</a:t>
            </a:r>
          </a:p>
        </p:txBody>
      </p:sp>
    </p:spTree>
    <p:extLst>
      <p:ext uri="{BB962C8B-B14F-4D97-AF65-F5344CB8AC3E}">
        <p14:creationId xmlns:p14="http://schemas.microsoft.com/office/powerpoint/2010/main" val="17035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xtprograms.com/previews/DCP_2415.JPG">
            <a:extLst>
              <a:ext uri="{FF2B5EF4-FFF2-40B4-BE49-F238E27FC236}">
                <a16:creationId xmlns:a16="http://schemas.microsoft.com/office/drawing/2014/main" id="{177A03DE-2324-4734-882C-9F5253F83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3" r="5925" b="1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대각선 줄무늬 17">
            <a:extLst>
              <a:ext uri="{FF2B5EF4-FFF2-40B4-BE49-F238E27FC236}">
                <a16:creationId xmlns:a16="http://schemas.microsoft.com/office/drawing/2014/main" id="{B05E88CD-9E7C-448B-BA03-5DA26D5DFAE8}"/>
              </a:ext>
            </a:extLst>
          </p:cNvPr>
          <p:cNvSpPr/>
          <p:nvPr/>
        </p:nvSpPr>
        <p:spPr>
          <a:xfrm>
            <a:off x="0" y="1"/>
            <a:ext cx="2835479" cy="2910980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대각선 줄무늬 18">
            <a:extLst>
              <a:ext uri="{FF2B5EF4-FFF2-40B4-BE49-F238E27FC236}">
                <a16:creationId xmlns:a16="http://schemas.microsoft.com/office/drawing/2014/main" id="{B56A690A-7B80-496C-931B-39FB2BE7DACF}"/>
              </a:ext>
            </a:extLst>
          </p:cNvPr>
          <p:cNvSpPr/>
          <p:nvPr/>
        </p:nvSpPr>
        <p:spPr>
          <a:xfrm flipH="1">
            <a:off x="6308523" y="1"/>
            <a:ext cx="2835479" cy="2910980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6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A66263F-3388-4FCD-8CFD-E17ABC7DA2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" r="31689" b="-1"/>
          <a:stretch/>
        </p:blipFill>
        <p:spPr>
          <a:xfrm>
            <a:off x="5888900" y="1972234"/>
            <a:ext cx="3262340" cy="4885765"/>
          </a:xfrm>
          <a:prstGeom prst="rect">
            <a:avLst/>
          </a:prstGeom>
        </p:spPr>
      </p:pic>
      <p:sp>
        <p:nvSpPr>
          <p:cNvPr id="10" name="생각 풍선: 구름 모양 9">
            <a:extLst>
              <a:ext uri="{FF2B5EF4-FFF2-40B4-BE49-F238E27FC236}">
                <a16:creationId xmlns:a16="http://schemas.microsoft.com/office/drawing/2014/main" id="{DC88A9D8-FB6E-4F3A-A407-BD9111733543}"/>
              </a:ext>
            </a:extLst>
          </p:cNvPr>
          <p:cNvSpPr/>
          <p:nvPr/>
        </p:nvSpPr>
        <p:spPr>
          <a:xfrm>
            <a:off x="477833" y="548640"/>
            <a:ext cx="6471608" cy="2035126"/>
          </a:xfrm>
          <a:prstGeom prst="cloudCallout">
            <a:avLst>
              <a:gd name="adj1" fmla="val 34014"/>
              <a:gd name="adj2" fmla="val 7070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기능을 사용하고 싶은데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센서랑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부품이 많이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필요없고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기능을 자유롭게 만들고 싶은데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28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 hidden="1">
            <a:extLst>
              <a:ext uri="{FF2B5EF4-FFF2-40B4-BE49-F238E27FC236}">
                <a16:creationId xmlns:a16="http://schemas.microsoft.com/office/drawing/2014/main" id="{F1B2FFD6-AACC-4C1B-B85A-0610054702E3}"/>
              </a:ext>
            </a:extLst>
          </p:cNvPr>
          <p:cNvSpPr txBox="1">
            <a:spLocks/>
          </p:cNvSpPr>
          <p:nvPr/>
        </p:nvSpPr>
        <p:spPr>
          <a:xfrm>
            <a:off x="3947746" y="1191488"/>
            <a:ext cx="1248508" cy="566974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부분만 뽑아 내기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 중 누르면 출력하는 기능을 추출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 센서를 주력으로 사용</a:t>
            </a:r>
          </a:p>
        </p:txBody>
      </p:sp>
      <p:sp>
        <p:nvSpPr>
          <p:cNvPr id="15" name="TextBox 14" hidden="1">
            <a:extLst>
              <a:ext uri="{FF2B5EF4-FFF2-40B4-BE49-F238E27FC236}">
                <a16:creationId xmlns:a16="http://schemas.microsoft.com/office/drawing/2014/main" id="{3AD069C7-3F6D-42B8-99B9-876F25C2D465}"/>
              </a:ext>
            </a:extLst>
          </p:cNvPr>
          <p:cNvSpPr txBox="1"/>
          <p:nvPr/>
        </p:nvSpPr>
        <p:spPr>
          <a:xfrm>
            <a:off x="1947271" y="4395970"/>
            <a:ext cx="1366432" cy="1072846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전부 똑같을 필요는 없다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문제를 제시 할 때 단일 문제만 제시할 필요는 없다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돈을 넣고 물건을 뽑는다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D46D7DEC-56D6-4E50-AAA7-BCFD733A53E1}"/>
              </a:ext>
            </a:extLst>
          </p:cNvPr>
          <p:cNvSpPr txBox="1"/>
          <p:nvPr/>
        </p:nvSpPr>
        <p:spPr>
          <a:xfrm>
            <a:off x="5830299" y="4395970"/>
            <a:ext cx="1072662" cy="978482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용도로 사용하자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보다 더 다양한 용도로 사용 가능한 게임기를 만들어 보자</a:t>
            </a: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824A9794-8486-4603-B0AD-87989EDB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3" y="734287"/>
            <a:ext cx="7766054" cy="538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8868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추출">
            <a:extLst>
              <a:ext uri="{FF2B5EF4-FFF2-40B4-BE49-F238E27FC236}">
                <a16:creationId xmlns:a16="http://schemas.microsoft.com/office/drawing/2014/main" id="{F1B2FFD6-AACC-4C1B-B85A-0610054702E3}"/>
              </a:ext>
            </a:extLst>
          </p:cNvPr>
          <p:cNvSpPr txBox="1">
            <a:spLocks/>
          </p:cNvSpPr>
          <p:nvPr/>
        </p:nvSpPr>
        <p:spPr>
          <a:xfrm>
            <a:off x="2256505" y="532015"/>
            <a:ext cx="4630989" cy="209097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부분만 뽑아 내기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 센서를 주력으로 사용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 중 누르면 출력하는 기능을 추출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국소적 성질" hidden="1">
            <a:extLst>
              <a:ext uri="{FF2B5EF4-FFF2-40B4-BE49-F238E27FC236}">
                <a16:creationId xmlns:a16="http://schemas.microsoft.com/office/drawing/2014/main" id="{3AD069C7-3F6D-42B8-99B9-876F25C2D465}"/>
              </a:ext>
            </a:extLst>
          </p:cNvPr>
          <p:cNvSpPr txBox="1"/>
          <p:nvPr/>
        </p:nvSpPr>
        <p:spPr>
          <a:xfrm>
            <a:off x="1947271" y="4395970"/>
            <a:ext cx="1366432" cy="1072846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전부 똑같을 필요는 없다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문제를 제시 할 때 단일 문제만 제시할 필요는 없다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돈을 넣고 물건을 뽑는다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다용도" hidden="1">
            <a:extLst>
              <a:ext uri="{FF2B5EF4-FFF2-40B4-BE49-F238E27FC236}">
                <a16:creationId xmlns:a16="http://schemas.microsoft.com/office/drawing/2014/main" id="{D46D7DEC-56D6-4E50-AAA7-BCFD733A53E1}"/>
              </a:ext>
            </a:extLst>
          </p:cNvPr>
          <p:cNvSpPr txBox="1"/>
          <p:nvPr/>
        </p:nvSpPr>
        <p:spPr>
          <a:xfrm>
            <a:off x="5830299" y="4395970"/>
            <a:ext cx="1072662" cy="978482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용도로 사용하자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보다 더 다양한 용도로 사용 가능한 게임기를 만들어 보자</a:t>
            </a:r>
          </a:p>
        </p:txBody>
      </p:sp>
      <p:pic>
        <p:nvPicPr>
          <p:cNvPr id="12" name="트리즈">
            <a:extLst>
              <a:ext uri="{FF2B5EF4-FFF2-40B4-BE49-F238E27FC236}">
                <a16:creationId xmlns:a16="http://schemas.microsoft.com/office/drawing/2014/main" id="{824A9794-8486-4603-B0AD-87989EDB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5048" y="2931591"/>
            <a:ext cx="15554096" cy="1079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 hidden="1">
            <a:extLst>
              <a:ext uri="{FF2B5EF4-FFF2-40B4-BE49-F238E27FC236}">
                <a16:creationId xmlns:a16="http://schemas.microsoft.com/office/drawing/2014/main" id="{F1B2FFD6-AACC-4C1B-B85A-0610054702E3}"/>
              </a:ext>
            </a:extLst>
          </p:cNvPr>
          <p:cNvSpPr txBox="1">
            <a:spLocks/>
          </p:cNvSpPr>
          <p:nvPr/>
        </p:nvSpPr>
        <p:spPr>
          <a:xfrm>
            <a:off x="3947746" y="1191488"/>
            <a:ext cx="1248508" cy="566974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부분만 뽑아 내기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 중 누르면 출력하는 기능을 추출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 센서를 주력으로 사용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D069C7-3F6D-42B8-99B9-876F25C2D465}"/>
              </a:ext>
            </a:extLst>
          </p:cNvPr>
          <p:cNvSpPr txBox="1"/>
          <p:nvPr/>
        </p:nvSpPr>
        <p:spPr>
          <a:xfrm>
            <a:off x="600609" y="3694108"/>
            <a:ext cx="3971391" cy="33906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전부 똑같을 필요는 없다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자판기는 누르면 출력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출력을 먼저하고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누를수도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있지않을까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D46D7DEC-56D6-4E50-AAA7-BCFD733A53E1}"/>
              </a:ext>
            </a:extLst>
          </p:cNvPr>
          <p:cNvSpPr txBox="1"/>
          <p:nvPr/>
        </p:nvSpPr>
        <p:spPr>
          <a:xfrm>
            <a:off x="5830299" y="4395970"/>
            <a:ext cx="1072662" cy="978482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용도로 사용하자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보다 더 다양한 용도로 사용 가능한 게임기를 만들어 보자</a:t>
            </a: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824A9794-8486-4603-B0AD-87989EDB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46" y="-5389426"/>
            <a:ext cx="15532108" cy="1077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3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 hidden="1">
            <a:extLst>
              <a:ext uri="{FF2B5EF4-FFF2-40B4-BE49-F238E27FC236}">
                <a16:creationId xmlns:a16="http://schemas.microsoft.com/office/drawing/2014/main" id="{F1B2FFD6-AACC-4C1B-B85A-0610054702E3}"/>
              </a:ext>
            </a:extLst>
          </p:cNvPr>
          <p:cNvSpPr txBox="1">
            <a:spLocks/>
          </p:cNvSpPr>
          <p:nvPr/>
        </p:nvSpPr>
        <p:spPr>
          <a:xfrm>
            <a:off x="3947746" y="1191488"/>
            <a:ext cx="1248508" cy="566974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부분만 뽑아 내기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 중 누르면 출력하는 기능을 추출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 센서를 주력으로 사용</a:t>
            </a:r>
          </a:p>
        </p:txBody>
      </p:sp>
      <p:sp>
        <p:nvSpPr>
          <p:cNvPr id="15" name="TextBox 14" hidden="1">
            <a:extLst>
              <a:ext uri="{FF2B5EF4-FFF2-40B4-BE49-F238E27FC236}">
                <a16:creationId xmlns:a16="http://schemas.microsoft.com/office/drawing/2014/main" id="{3AD069C7-3F6D-42B8-99B9-876F25C2D465}"/>
              </a:ext>
            </a:extLst>
          </p:cNvPr>
          <p:cNvSpPr txBox="1"/>
          <p:nvPr/>
        </p:nvSpPr>
        <p:spPr>
          <a:xfrm>
            <a:off x="1947271" y="4395970"/>
            <a:ext cx="1366432" cy="1072846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전부 똑같을 필요는 없다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문제를 제시 할 때 단일 문제만 제시할 필요는 없다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돈을 넣고 물건을 뽑는다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D7DEC-56D6-4E50-AAA7-BCFD733A53E1}"/>
              </a:ext>
            </a:extLst>
          </p:cNvPr>
          <p:cNvSpPr txBox="1"/>
          <p:nvPr/>
        </p:nvSpPr>
        <p:spPr>
          <a:xfrm>
            <a:off x="4733018" y="4071773"/>
            <a:ext cx="4045221" cy="313536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용도로 사용하자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보다 더 다양한 용도로 사용 가능한 게임기를 만들어 보자</a:t>
            </a: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824A9794-8486-4603-B0AD-87989EDB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66054" y="-5389426"/>
            <a:ext cx="15532108" cy="1077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9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9DC6F-4B75-4B35-9878-84DA2122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창공 </a:t>
            </a:r>
            <a:r>
              <a:rPr lang="en-US" altLang="ko-KR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구성원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BF5FFB0-032E-48AB-8C09-F13864A93F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6801359"/>
              </p:ext>
            </p:extLst>
          </p:nvPr>
        </p:nvGraphicFramePr>
        <p:xfrm>
          <a:off x="628650" y="1825625"/>
          <a:ext cx="383362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내용 개체 틀 5">
            <a:extLst>
              <a:ext uri="{FF2B5EF4-FFF2-40B4-BE49-F238E27FC236}">
                <a16:creationId xmlns:a16="http://schemas.microsoft.com/office/drawing/2014/main" id="{391F85DD-6662-4E5C-80ED-CEAF8B31F7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335953"/>
              </p:ext>
            </p:extLst>
          </p:nvPr>
        </p:nvGraphicFramePr>
        <p:xfrm>
          <a:off x="4681730" y="1825625"/>
          <a:ext cx="383362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1666346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 hidden="1">
            <a:extLst>
              <a:ext uri="{FF2B5EF4-FFF2-40B4-BE49-F238E27FC236}">
                <a16:creationId xmlns:a16="http://schemas.microsoft.com/office/drawing/2014/main" id="{F1B2FFD6-AACC-4C1B-B85A-0610054702E3}"/>
              </a:ext>
            </a:extLst>
          </p:cNvPr>
          <p:cNvSpPr txBox="1">
            <a:spLocks/>
          </p:cNvSpPr>
          <p:nvPr/>
        </p:nvSpPr>
        <p:spPr>
          <a:xfrm>
            <a:off x="3947746" y="1191488"/>
            <a:ext cx="1248508" cy="566974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부분만 뽑아 내기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 중 누르면 출력하는 기능을 추출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 센서를 주력으로 사용</a:t>
            </a:r>
          </a:p>
        </p:txBody>
      </p:sp>
      <p:sp>
        <p:nvSpPr>
          <p:cNvPr id="15" name="TextBox 14" hidden="1">
            <a:extLst>
              <a:ext uri="{FF2B5EF4-FFF2-40B4-BE49-F238E27FC236}">
                <a16:creationId xmlns:a16="http://schemas.microsoft.com/office/drawing/2014/main" id="{3AD069C7-3F6D-42B8-99B9-876F25C2D465}"/>
              </a:ext>
            </a:extLst>
          </p:cNvPr>
          <p:cNvSpPr txBox="1"/>
          <p:nvPr/>
        </p:nvSpPr>
        <p:spPr>
          <a:xfrm>
            <a:off x="1947271" y="4395970"/>
            <a:ext cx="1366432" cy="1072846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전부 똑같을 필요는 없다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문제를 제시 할 때 단일 문제만 제시할 필요는 없다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돈을 넣고 물건을 뽑는다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D46D7DEC-56D6-4E50-AAA7-BCFD733A53E1}"/>
              </a:ext>
            </a:extLst>
          </p:cNvPr>
          <p:cNvSpPr txBox="1"/>
          <p:nvPr/>
        </p:nvSpPr>
        <p:spPr>
          <a:xfrm>
            <a:off x="5830299" y="4395970"/>
            <a:ext cx="1072662" cy="978482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용도로 사용하자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보다 더 다양한 용도로 사용 가능한 게임기를 만들어 보자</a:t>
            </a: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824A9794-8486-4603-B0AD-87989EDB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3" y="734287"/>
            <a:ext cx="7766054" cy="538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9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관련 이미지">
            <a:extLst>
              <a:ext uri="{FF2B5EF4-FFF2-40B4-BE49-F238E27FC236}">
                <a16:creationId xmlns:a16="http://schemas.microsoft.com/office/drawing/2014/main" id="{0F4334CF-873A-49EF-A8C5-3DA57AAB1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23520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관련 이미지">
            <a:extLst>
              <a:ext uri="{FF2B5EF4-FFF2-40B4-BE49-F238E27FC236}">
                <a16:creationId xmlns:a16="http://schemas.microsoft.com/office/drawing/2014/main" id="{0F4334CF-873A-49EF-A8C5-3DA57AAB1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3A9D4F-775B-4E2C-903B-ADE8CDFF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66292"/>
            <a:ext cx="7886700" cy="92541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기능 구현 가능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563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관련 이미지">
            <a:extLst>
              <a:ext uri="{FF2B5EF4-FFF2-40B4-BE49-F238E27FC236}">
                <a16:creationId xmlns:a16="http://schemas.microsoft.com/office/drawing/2014/main" id="{0F4334CF-873A-49EF-A8C5-3DA57AAB1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3A9D4F-775B-4E2C-903B-ADE8CDFF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66292"/>
            <a:ext cx="7886700" cy="92541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시간 단축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71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E4EF3A65-0E3D-44EF-8C56-B4F85D4F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r="1751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pic>
        <p:nvPicPr>
          <p:cNvPr id="3" name="그림 2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CCE69BA4-A6C9-442E-A7E9-54810998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9459" y="0"/>
            <a:ext cx="13708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9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E4EF3A65-0E3D-44EF-8C56-B4F85D4F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r="1751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4C7406F-8697-4574-8BC4-ED009839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6718"/>
            <a:ext cx="7886700" cy="964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이랬던 프로그램이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62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D439C60A-3B7C-494D-9677-E7877096B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100218"/>
              </p:ext>
            </p:extLst>
          </p:nvPr>
        </p:nvGraphicFramePr>
        <p:xfrm>
          <a:off x="1046284" y="12711"/>
          <a:ext cx="7051431" cy="683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Image" r:id="rId3" imgW="9564120" imgH="9268920" progId="Photoshop.Image.13">
                  <p:embed/>
                </p:oleObj>
              </mc:Choice>
              <mc:Fallback>
                <p:oleObj name="Image" r:id="rId3" imgW="9564120" imgH="9268920" progId="Photoshop.Image.13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D439C60A-3B7C-494D-9677-E7877096B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6284" y="12711"/>
                        <a:ext cx="7051431" cy="683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7D0767EE-F5F0-45F5-89A0-9D8D4A41D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14" y="6538806"/>
            <a:ext cx="7886700" cy="325549"/>
          </a:xfrm>
        </p:spPr>
        <p:txBody>
          <a:bodyPr>
            <a:norm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5"/>
              </a:rPr>
              <a:t>https://github.com/banetta/2017-KPU-Creative_Engineering_Design-robotc</a:t>
            </a:r>
            <a:endParaRPr lang="ko-KR" altLang="en-US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290" name="Picture 2" descr="http://qrcodethumb.phinf.naver.net/20171207_229/banetta_15125805113195awsL_PNG/0mzYV.png 바로가기 QR코드">
            <a:hlinkClick r:id="rId5"/>
            <a:extLst>
              <a:ext uri="{FF2B5EF4-FFF2-40B4-BE49-F238E27FC236}">
                <a16:creationId xmlns:a16="http://schemas.microsoft.com/office/drawing/2014/main" id="{4125E9E8-A6DB-4F09-B72D-7463340D1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556" y="3899811"/>
            <a:ext cx="2638996" cy="263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220334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GO Digital Designer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05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GO Digital Designer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43AFBFAB-90E4-40D1-BED3-EA0D8D1A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48" y="2946718"/>
            <a:ext cx="7196504" cy="964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Lego Digital Designer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57A9F068-12FC-41C0-A76E-07FE5D072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6518789"/>
            <a:ext cx="9257362" cy="6866626"/>
          </a:xfrm>
          <a:prstGeom prst="rect">
            <a:avLst/>
          </a:prstGeom>
        </p:spPr>
      </p:pic>
      <p:sp>
        <p:nvSpPr>
          <p:cNvPr id="6" name="제목 3" hidden="1">
            <a:extLst>
              <a:ext uri="{FF2B5EF4-FFF2-40B4-BE49-F238E27FC236}">
                <a16:creationId xmlns:a16="http://schemas.microsoft.com/office/drawing/2014/main" id="{5FAAF8B0-BBCC-4D2F-8EBC-1273A3D28381}"/>
              </a:ext>
            </a:extLst>
          </p:cNvPr>
          <p:cNvSpPr txBox="1">
            <a:spLocks/>
          </p:cNvSpPr>
          <p:nvPr/>
        </p:nvSpPr>
        <p:spPr>
          <a:xfrm>
            <a:off x="4620055" y="906010"/>
            <a:ext cx="4496752" cy="624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Ver.1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3" hidden="1">
            <a:extLst>
              <a:ext uri="{FF2B5EF4-FFF2-40B4-BE49-F238E27FC236}">
                <a16:creationId xmlns:a16="http://schemas.microsoft.com/office/drawing/2014/main" id="{B0052C53-6C2B-4CCC-9DD3-EF9D7BE52FD0}"/>
              </a:ext>
            </a:extLst>
          </p:cNvPr>
          <p:cNvSpPr txBox="1">
            <a:spLocks/>
          </p:cNvSpPr>
          <p:nvPr/>
        </p:nvSpPr>
        <p:spPr>
          <a:xfrm>
            <a:off x="4566539" y="704170"/>
            <a:ext cx="4496752" cy="1354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 신호와 소리에 맞춰서 터치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타원 7" hidden="1">
            <a:extLst>
              <a:ext uri="{FF2B5EF4-FFF2-40B4-BE49-F238E27FC236}">
                <a16:creationId xmlns:a16="http://schemas.microsoft.com/office/drawing/2014/main" id="{B7B23EB7-A67D-4589-9ED2-4A6691C400B4}"/>
              </a:ext>
            </a:extLst>
          </p:cNvPr>
          <p:cNvSpPr/>
          <p:nvPr/>
        </p:nvSpPr>
        <p:spPr>
          <a:xfrm>
            <a:off x="1144897" y="2901413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음량" hidden="1">
            <a:extLst>
              <a:ext uri="{FF2B5EF4-FFF2-40B4-BE49-F238E27FC236}">
                <a16:creationId xmlns:a16="http://schemas.microsoft.com/office/drawing/2014/main" id="{5917C03B-15CA-4E6F-B76C-6D58F419A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92737" y="1296677"/>
            <a:ext cx="914400" cy="914400"/>
          </a:xfrm>
          <a:prstGeom prst="rect">
            <a:avLst/>
          </a:prstGeom>
        </p:spPr>
      </p:pic>
      <p:sp>
        <p:nvSpPr>
          <p:cNvPr id="10" name="타원 9" hidden="1">
            <a:extLst>
              <a:ext uri="{FF2B5EF4-FFF2-40B4-BE49-F238E27FC236}">
                <a16:creationId xmlns:a16="http://schemas.microsoft.com/office/drawing/2014/main" id="{B6595A4A-CABA-4725-83DE-295E54BCF2C8}"/>
              </a:ext>
            </a:extLst>
          </p:cNvPr>
          <p:cNvSpPr/>
          <p:nvPr/>
        </p:nvSpPr>
        <p:spPr>
          <a:xfrm>
            <a:off x="3713179" y="2058540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099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GO Digital Designer" hidden="1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 hidden="1">
            <a:extLst>
              <a:ext uri="{FF2B5EF4-FFF2-40B4-BE49-F238E27FC236}">
                <a16:creationId xmlns:a16="http://schemas.microsoft.com/office/drawing/2014/main" id="{43AFBFAB-90E4-40D1-BED3-EA0D8D1A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48" y="2946718"/>
            <a:ext cx="7196504" cy="964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Lego Digital Designer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57A9F068-12FC-41C0-A76E-07FE5D072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0"/>
            <a:ext cx="9257362" cy="6866626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5FAAF8B0-BBCC-4D2F-8EBC-1273A3D28381}"/>
              </a:ext>
            </a:extLst>
          </p:cNvPr>
          <p:cNvSpPr txBox="1">
            <a:spLocks/>
          </p:cNvSpPr>
          <p:nvPr/>
        </p:nvSpPr>
        <p:spPr>
          <a:xfrm>
            <a:off x="4620055" y="906010"/>
            <a:ext cx="4496752" cy="624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Ver.1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3" hidden="1">
            <a:extLst>
              <a:ext uri="{FF2B5EF4-FFF2-40B4-BE49-F238E27FC236}">
                <a16:creationId xmlns:a16="http://schemas.microsoft.com/office/drawing/2014/main" id="{B0052C53-6C2B-4CCC-9DD3-EF9D7BE52FD0}"/>
              </a:ext>
            </a:extLst>
          </p:cNvPr>
          <p:cNvSpPr txBox="1">
            <a:spLocks/>
          </p:cNvSpPr>
          <p:nvPr/>
        </p:nvSpPr>
        <p:spPr>
          <a:xfrm>
            <a:off x="4566539" y="704170"/>
            <a:ext cx="4496752" cy="1354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 신호와 소리에 맞춰서 터치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타원 7" hidden="1">
            <a:extLst>
              <a:ext uri="{FF2B5EF4-FFF2-40B4-BE49-F238E27FC236}">
                <a16:creationId xmlns:a16="http://schemas.microsoft.com/office/drawing/2014/main" id="{B7B23EB7-A67D-4589-9ED2-4A6691C400B4}"/>
              </a:ext>
            </a:extLst>
          </p:cNvPr>
          <p:cNvSpPr/>
          <p:nvPr/>
        </p:nvSpPr>
        <p:spPr>
          <a:xfrm>
            <a:off x="1144897" y="2901413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음량" hidden="1">
            <a:extLst>
              <a:ext uri="{FF2B5EF4-FFF2-40B4-BE49-F238E27FC236}">
                <a16:creationId xmlns:a16="http://schemas.microsoft.com/office/drawing/2014/main" id="{5917C03B-15CA-4E6F-B76C-6D58F419A4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2737" y="1296677"/>
            <a:ext cx="914400" cy="914400"/>
          </a:xfrm>
          <a:prstGeom prst="rect">
            <a:avLst/>
          </a:prstGeom>
        </p:spPr>
      </p:pic>
      <p:sp>
        <p:nvSpPr>
          <p:cNvPr id="10" name="타원 9" hidden="1">
            <a:extLst>
              <a:ext uri="{FF2B5EF4-FFF2-40B4-BE49-F238E27FC236}">
                <a16:creationId xmlns:a16="http://schemas.microsoft.com/office/drawing/2014/main" id="{B6595A4A-CABA-4725-83DE-295E54BCF2C8}"/>
              </a:ext>
            </a:extLst>
          </p:cNvPr>
          <p:cNvSpPr/>
          <p:nvPr/>
        </p:nvSpPr>
        <p:spPr>
          <a:xfrm>
            <a:off x="3713179" y="2058540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2E62619F-45CD-4BB5-AA64-B349B6891C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552556"/>
              </p:ext>
            </p:extLst>
          </p:nvPr>
        </p:nvGraphicFramePr>
        <p:xfrm>
          <a:off x="2225096" y="7119937"/>
          <a:ext cx="4789917" cy="6251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Worksheet" r:id="rId8" imgW="7096096" imgH="11953849" progId="Excel.Sheet.12">
                  <p:embed/>
                </p:oleObj>
              </mc:Choice>
              <mc:Fallback>
                <p:oleObj name="Worksheet" r:id="rId8" imgW="7096096" imgH="11953849" progId="Excel.Sheet.12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2E62619F-45CD-4BB5-AA64-B349B6891C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5096" y="7119937"/>
                        <a:ext cx="4789917" cy="625107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810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ego nxt에 대한 이미지 검색결과">
            <a:extLst>
              <a:ext uri="{FF2B5EF4-FFF2-40B4-BE49-F238E27FC236}">
                <a16:creationId xmlns:a16="http://schemas.microsoft.com/office/drawing/2014/main" id="{1B7221D8-EE5B-4073-BD43-63D50C650F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3" r="29394" b="2189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Rectangle 191">
            <a:extLst>
              <a:ext uri="{FF2B5EF4-FFF2-40B4-BE49-F238E27FC236}">
                <a16:creationId xmlns:a16="http://schemas.microsoft.com/office/drawing/2014/main" id="{724CD679-7405-4CD3-A92A-9469F279A5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6"/>
            <a:ext cx="430169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C0663C-9C02-4DB2-B65B-7BADB9EDA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03" y="640263"/>
            <a:ext cx="3915950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6843E5-6457-472C-BD41-FDCA98BA6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5582" y="2121763"/>
            <a:ext cx="3926618" cy="3773010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무엇을 만들까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 indent="-2286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 이제 만들어볼까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 indent="-2286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indent="-2286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소감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indent="-2286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813807631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GO Digital Designer" hidden="1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 hidden="1">
            <a:extLst>
              <a:ext uri="{FF2B5EF4-FFF2-40B4-BE49-F238E27FC236}">
                <a16:creationId xmlns:a16="http://schemas.microsoft.com/office/drawing/2014/main" id="{43AFBFAB-90E4-40D1-BED3-EA0D8D1A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48" y="2946718"/>
            <a:ext cx="7196504" cy="964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Lego Digital Designer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57A9F068-12FC-41C0-A76E-07FE5D072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0"/>
            <a:ext cx="9257362" cy="6866626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5FAAF8B0-BBCC-4D2F-8EBC-1273A3D28381}"/>
              </a:ext>
            </a:extLst>
          </p:cNvPr>
          <p:cNvSpPr txBox="1">
            <a:spLocks/>
          </p:cNvSpPr>
          <p:nvPr/>
        </p:nvSpPr>
        <p:spPr>
          <a:xfrm>
            <a:off x="4620055" y="906010"/>
            <a:ext cx="4496752" cy="624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Ver.1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3" hidden="1">
            <a:extLst>
              <a:ext uri="{FF2B5EF4-FFF2-40B4-BE49-F238E27FC236}">
                <a16:creationId xmlns:a16="http://schemas.microsoft.com/office/drawing/2014/main" id="{B0052C53-6C2B-4CCC-9DD3-EF9D7BE52FD0}"/>
              </a:ext>
            </a:extLst>
          </p:cNvPr>
          <p:cNvSpPr txBox="1">
            <a:spLocks/>
          </p:cNvSpPr>
          <p:nvPr/>
        </p:nvSpPr>
        <p:spPr>
          <a:xfrm>
            <a:off x="4566539" y="704170"/>
            <a:ext cx="4496752" cy="1354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 신호와 소리에 맞춰서 터치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타원 7" hidden="1">
            <a:extLst>
              <a:ext uri="{FF2B5EF4-FFF2-40B4-BE49-F238E27FC236}">
                <a16:creationId xmlns:a16="http://schemas.microsoft.com/office/drawing/2014/main" id="{B7B23EB7-A67D-4589-9ED2-4A6691C400B4}"/>
              </a:ext>
            </a:extLst>
          </p:cNvPr>
          <p:cNvSpPr/>
          <p:nvPr/>
        </p:nvSpPr>
        <p:spPr>
          <a:xfrm>
            <a:off x="1144897" y="2901413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음량" hidden="1">
            <a:extLst>
              <a:ext uri="{FF2B5EF4-FFF2-40B4-BE49-F238E27FC236}">
                <a16:creationId xmlns:a16="http://schemas.microsoft.com/office/drawing/2014/main" id="{5917C03B-15CA-4E6F-B76C-6D58F419A4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2737" y="1296677"/>
            <a:ext cx="914400" cy="914400"/>
          </a:xfrm>
          <a:prstGeom prst="rect">
            <a:avLst/>
          </a:prstGeom>
        </p:spPr>
      </p:pic>
      <p:sp>
        <p:nvSpPr>
          <p:cNvPr id="10" name="타원 9" hidden="1">
            <a:extLst>
              <a:ext uri="{FF2B5EF4-FFF2-40B4-BE49-F238E27FC236}">
                <a16:creationId xmlns:a16="http://schemas.microsoft.com/office/drawing/2014/main" id="{B6595A4A-CABA-4725-83DE-295E54BCF2C8}"/>
              </a:ext>
            </a:extLst>
          </p:cNvPr>
          <p:cNvSpPr/>
          <p:nvPr/>
        </p:nvSpPr>
        <p:spPr>
          <a:xfrm>
            <a:off x="3713179" y="2058540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2E62619F-45CD-4BB5-AA64-B349B6891C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093473"/>
              </p:ext>
            </p:extLst>
          </p:nvPr>
        </p:nvGraphicFramePr>
        <p:xfrm>
          <a:off x="2225096" y="319087"/>
          <a:ext cx="4789917" cy="6251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Worksheet" r:id="rId8" imgW="7096096" imgH="11953849" progId="Excel.Sheet.12">
                  <p:embed/>
                </p:oleObj>
              </mc:Choice>
              <mc:Fallback>
                <p:oleObj name="Worksheet" r:id="rId8" imgW="7096096" imgH="11953849" progId="Excel.Sheet.12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2E62619F-45CD-4BB5-AA64-B349B6891C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5096" y="319087"/>
                        <a:ext cx="4789917" cy="625107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411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GO Digital Designer" hidden="1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 hidden="1">
            <a:extLst>
              <a:ext uri="{FF2B5EF4-FFF2-40B4-BE49-F238E27FC236}">
                <a16:creationId xmlns:a16="http://schemas.microsoft.com/office/drawing/2014/main" id="{43AFBFAB-90E4-40D1-BED3-EA0D8D1A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48" y="2946718"/>
            <a:ext cx="7196504" cy="964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Lego Digital Designer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5FAAF8B0-BBCC-4D2F-8EBC-1273A3D28381}"/>
              </a:ext>
            </a:extLst>
          </p:cNvPr>
          <p:cNvSpPr txBox="1">
            <a:spLocks/>
          </p:cNvSpPr>
          <p:nvPr/>
        </p:nvSpPr>
        <p:spPr>
          <a:xfrm>
            <a:off x="4620055" y="906010"/>
            <a:ext cx="4496752" cy="624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Ver.1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3" hidden="1">
            <a:extLst>
              <a:ext uri="{FF2B5EF4-FFF2-40B4-BE49-F238E27FC236}">
                <a16:creationId xmlns:a16="http://schemas.microsoft.com/office/drawing/2014/main" id="{B0052C53-6C2B-4CCC-9DD3-EF9D7BE52FD0}"/>
              </a:ext>
            </a:extLst>
          </p:cNvPr>
          <p:cNvSpPr txBox="1">
            <a:spLocks/>
          </p:cNvSpPr>
          <p:nvPr/>
        </p:nvSpPr>
        <p:spPr>
          <a:xfrm>
            <a:off x="4566539" y="704170"/>
            <a:ext cx="4496752" cy="1354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 신호와 소리에 맞춰서 터치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타원 7" hidden="1">
            <a:extLst>
              <a:ext uri="{FF2B5EF4-FFF2-40B4-BE49-F238E27FC236}">
                <a16:creationId xmlns:a16="http://schemas.microsoft.com/office/drawing/2014/main" id="{B7B23EB7-A67D-4589-9ED2-4A6691C400B4}"/>
              </a:ext>
            </a:extLst>
          </p:cNvPr>
          <p:cNvSpPr/>
          <p:nvPr/>
        </p:nvSpPr>
        <p:spPr>
          <a:xfrm>
            <a:off x="1144897" y="2901413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음량" hidden="1">
            <a:extLst>
              <a:ext uri="{FF2B5EF4-FFF2-40B4-BE49-F238E27FC236}">
                <a16:creationId xmlns:a16="http://schemas.microsoft.com/office/drawing/2014/main" id="{5917C03B-15CA-4E6F-B76C-6D58F419A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92737" y="1296677"/>
            <a:ext cx="914400" cy="914400"/>
          </a:xfrm>
          <a:prstGeom prst="rect">
            <a:avLst/>
          </a:prstGeom>
        </p:spPr>
      </p:pic>
      <p:sp>
        <p:nvSpPr>
          <p:cNvPr id="10" name="타원 9" hidden="1">
            <a:extLst>
              <a:ext uri="{FF2B5EF4-FFF2-40B4-BE49-F238E27FC236}">
                <a16:creationId xmlns:a16="http://schemas.microsoft.com/office/drawing/2014/main" id="{B6595A4A-CABA-4725-83DE-295E54BCF2C8}"/>
              </a:ext>
            </a:extLst>
          </p:cNvPr>
          <p:cNvSpPr/>
          <p:nvPr/>
        </p:nvSpPr>
        <p:spPr>
          <a:xfrm>
            <a:off x="3713179" y="2058540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개체 30">
            <a:extLst>
              <a:ext uri="{FF2B5EF4-FFF2-40B4-BE49-F238E27FC236}">
                <a16:creationId xmlns:a16="http://schemas.microsoft.com/office/drawing/2014/main" id="{29A4ECE6-5704-47DA-8647-16BC5F1640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5096" y="7034212"/>
          <a:ext cx="4789917" cy="6251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Worksheet" r:id="rId7" imgW="7096096" imgH="11953849" progId="Excel.Sheet.12">
                  <p:embed/>
                </p:oleObj>
              </mc:Choice>
              <mc:Fallback>
                <p:oleObj name="Worksheet" r:id="rId7" imgW="7096096" imgH="11953849" progId="Excel.Sheet.12">
                  <p:embed/>
                  <p:pic>
                    <p:nvPicPr>
                      <p:cNvPr id="31" name="개체 30">
                        <a:extLst>
                          <a:ext uri="{FF2B5EF4-FFF2-40B4-BE49-F238E27FC236}">
                            <a16:creationId xmlns:a16="http://schemas.microsoft.com/office/drawing/2014/main" id="{29A4ECE6-5704-47DA-8647-16BC5F164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25096" y="7034212"/>
                        <a:ext cx="4789917" cy="625107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그림 10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CF14254E-0164-4D43-BD35-0E4BC29C6A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899"/>
            <a:ext cx="9257362" cy="68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9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CF14254E-0164-4D43-BD35-0E4BC29C6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382" y="266700"/>
            <a:ext cx="12332555" cy="9147643"/>
          </a:xfrm>
          <a:prstGeom prst="rect">
            <a:avLst/>
          </a:prstGeom>
        </p:spPr>
      </p:pic>
      <p:pic>
        <p:nvPicPr>
          <p:cNvPr id="4" name="Picture 2" descr="LEGO Digital Designer" hidden="1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 hidden="1">
            <a:extLst>
              <a:ext uri="{FF2B5EF4-FFF2-40B4-BE49-F238E27FC236}">
                <a16:creationId xmlns:a16="http://schemas.microsoft.com/office/drawing/2014/main" id="{43AFBFAB-90E4-40D1-BED3-EA0D8D1A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48" y="2946718"/>
            <a:ext cx="7196504" cy="964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Lego Digital Designer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제목 3" hidden="1">
            <a:extLst>
              <a:ext uri="{FF2B5EF4-FFF2-40B4-BE49-F238E27FC236}">
                <a16:creationId xmlns:a16="http://schemas.microsoft.com/office/drawing/2014/main" id="{5FAAF8B0-BBCC-4D2F-8EBC-1273A3D28381}"/>
              </a:ext>
            </a:extLst>
          </p:cNvPr>
          <p:cNvSpPr txBox="1">
            <a:spLocks/>
          </p:cNvSpPr>
          <p:nvPr/>
        </p:nvSpPr>
        <p:spPr>
          <a:xfrm>
            <a:off x="4620055" y="906010"/>
            <a:ext cx="4496752" cy="624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Ver.1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B0052C53-6C2B-4CCC-9DD3-EF9D7BE52FD0}"/>
              </a:ext>
            </a:extLst>
          </p:cNvPr>
          <p:cNvSpPr txBox="1">
            <a:spLocks/>
          </p:cNvSpPr>
          <p:nvPr/>
        </p:nvSpPr>
        <p:spPr>
          <a:xfrm>
            <a:off x="4566539" y="704170"/>
            <a:ext cx="4496752" cy="1354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 신호와 소리에 맞춰서 터치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7B23EB7-A67D-4589-9ED2-4A6691C400B4}"/>
              </a:ext>
            </a:extLst>
          </p:cNvPr>
          <p:cNvSpPr/>
          <p:nvPr/>
        </p:nvSpPr>
        <p:spPr>
          <a:xfrm>
            <a:off x="1144897" y="2901413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음량">
            <a:extLst>
              <a:ext uri="{FF2B5EF4-FFF2-40B4-BE49-F238E27FC236}">
                <a16:creationId xmlns:a16="http://schemas.microsoft.com/office/drawing/2014/main" id="{5917C03B-15CA-4E6F-B76C-6D58F419A4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2737" y="1296677"/>
            <a:ext cx="914400" cy="9144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B6595A4A-CABA-4725-83DE-295E54BCF2C8}"/>
              </a:ext>
            </a:extLst>
          </p:cNvPr>
          <p:cNvSpPr/>
          <p:nvPr/>
        </p:nvSpPr>
        <p:spPr>
          <a:xfrm>
            <a:off x="3713179" y="2058540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개체 30">
            <a:extLst>
              <a:ext uri="{FF2B5EF4-FFF2-40B4-BE49-F238E27FC236}">
                <a16:creationId xmlns:a16="http://schemas.microsoft.com/office/drawing/2014/main" id="{29A4ECE6-5704-47DA-8647-16BC5F1640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5096" y="7034212"/>
          <a:ext cx="4789917" cy="6251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Worksheet" r:id="rId8" imgW="7096096" imgH="11953849" progId="Excel.Sheet.12">
                  <p:embed/>
                </p:oleObj>
              </mc:Choice>
              <mc:Fallback>
                <p:oleObj name="Worksheet" r:id="rId8" imgW="7096096" imgH="11953849" progId="Excel.Sheet.12">
                  <p:embed/>
                  <p:pic>
                    <p:nvPicPr>
                      <p:cNvPr id="31" name="개체 30">
                        <a:extLst>
                          <a:ext uri="{FF2B5EF4-FFF2-40B4-BE49-F238E27FC236}">
                            <a16:creationId xmlns:a16="http://schemas.microsoft.com/office/drawing/2014/main" id="{29A4ECE6-5704-47DA-8647-16BC5F164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5096" y="7034212"/>
                        <a:ext cx="4789917" cy="625107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5743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0702"/>
            <a:ext cx="7886700" cy="996595"/>
          </a:xfrm>
        </p:spPr>
        <p:txBody>
          <a:bodyPr>
            <a:normAutofit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난이도를 추가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81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 누르기가 힘듦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481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화면이 잘 안보임</a:t>
            </a:r>
          </a:p>
        </p:txBody>
      </p:sp>
    </p:spTree>
    <p:extLst>
      <p:ext uri="{BB962C8B-B14F-4D97-AF65-F5344CB8AC3E}">
        <p14:creationId xmlns:p14="http://schemas.microsoft.com/office/powerpoint/2010/main" val="1716287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구조가 복잡해 유지보수 어려움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374A4-98BF-44B3-90AD-E302E029E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5622" y="7060978"/>
            <a:ext cx="11635244" cy="6857999"/>
          </a:xfrm>
          <a:prstGeom prst="rect">
            <a:avLst/>
          </a:prstGeom>
        </p:spPr>
      </p:pic>
      <p:sp>
        <p:nvSpPr>
          <p:cNvPr id="5" name="제목 3" hidden="1">
            <a:extLst>
              <a:ext uri="{FF2B5EF4-FFF2-40B4-BE49-F238E27FC236}">
                <a16:creationId xmlns:a16="http://schemas.microsoft.com/office/drawing/2014/main" id="{6F07885F-C498-4F5C-BABC-D6176DCC13FA}"/>
              </a:ext>
            </a:extLst>
          </p:cNvPr>
          <p:cNvSpPr txBox="1">
            <a:spLocks/>
          </p:cNvSpPr>
          <p:nvPr/>
        </p:nvSpPr>
        <p:spPr>
          <a:xfrm>
            <a:off x="4097547" y="810883"/>
            <a:ext cx="4867688" cy="74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Ver.2 </a:t>
            </a:r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737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-6991709"/>
            <a:ext cx="9143980" cy="6857999"/>
          </a:xfrm>
          <a:prstGeom prst="rect">
            <a:avLst/>
          </a:prstGeom>
        </p:spPr>
      </p:pic>
      <p:sp>
        <p:nvSpPr>
          <p:cNvPr id="13" name="제목 1" hidden="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구조가 복잡해 유지보수 어려움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374A4-98BF-44B3-90AD-E302E029E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6F07885F-C498-4F5C-BABC-D6176DCC13FA}"/>
              </a:ext>
            </a:extLst>
          </p:cNvPr>
          <p:cNvSpPr txBox="1">
            <a:spLocks/>
          </p:cNvSpPr>
          <p:nvPr/>
        </p:nvSpPr>
        <p:spPr>
          <a:xfrm>
            <a:off x="4097547" y="810883"/>
            <a:ext cx="4867688" cy="74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열어라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Ver.2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3F83C2AE-AD5F-4586-B3AE-20C747AA04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221152"/>
              </p:ext>
            </p:extLst>
          </p:nvPr>
        </p:nvGraphicFramePr>
        <p:xfrm>
          <a:off x="2375693" y="6976336"/>
          <a:ext cx="4392613" cy="649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Worksheet" r:id="rId5" imgW="7096096" imgH="13001704" progId="Excel.Sheet.12">
                  <p:embed/>
                </p:oleObj>
              </mc:Choice>
              <mc:Fallback>
                <p:oleObj name="Worksheet" r:id="rId5" imgW="7096096" imgH="13001704" progId="Excel.Sheet.12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3F83C2AE-AD5F-4586-B3AE-20C747AA04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75693" y="6976336"/>
                        <a:ext cx="4392613" cy="6498911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9651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-6991709"/>
            <a:ext cx="9143980" cy="6857999"/>
          </a:xfrm>
          <a:prstGeom prst="rect">
            <a:avLst/>
          </a:prstGeom>
        </p:spPr>
      </p:pic>
      <p:sp>
        <p:nvSpPr>
          <p:cNvPr id="13" name="제목 1" hidden="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구조가 복잡해 유지보수 어려움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374A4-98BF-44B3-90AD-E302E029E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6F07885F-C498-4F5C-BABC-D6176DCC13FA}"/>
              </a:ext>
            </a:extLst>
          </p:cNvPr>
          <p:cNvSpPr txBox="1">
            <a:spLocks/>
          </p:cNvSpPr>
          <p:nvPr/>
        </p:nvSpPr>
        <p:spPr>
          <a:xfrm>
            <a:off x="4097547" y="810883"/>
            <a:ext cx="4867688" cy="74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Ver.2 </a:t>
            </a:r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7AD8EBF1-299C-4DD5-8633-6C7F5883A0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283296"/>
              </p:ext>
            </p:extLst>
          </p:nvPr>
        </p:nvGraphicFramePr>
        <p:xfrm>
          <a:off x="2375693" y="175486"/>
          <a:ext cx="4392613" cy="649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Worksheet" r:id="rId5" imgW="7096096" imgH="13001704" progId="Excel.Sheet.12">
                  <p:embed/>
                </p:oleObj>
              </mc:Choice>
              <mc:Fallback>
                <p:oleObj name="Worksheet" r:id="rId5" imgW="7096096" imgH="13001704" progId="Excel.Sheet.12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7AD8EBF1-299C-4DD5-8633-6C7F5883A0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75693" y="175486"/>
                        <a:ext cx="4392613" cy="6498911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56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-6991709"/>
            <a:ext cx="9143980" cy="6857999"/>
          </a:xfrm>
          <a:prstGeom prst="rect">
            <a:avLst/>
          </a:prstGeom>
        </p:spPr>
      </p:pic>
      <p:sp>
        <p:nvSpPr>
          <p:cNvPr id="13" name="제목 1" hidden="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구조가 복잡해 유지보수 어려움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374A4-98BF-44B3-90AD-E302E029E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6F07885F-C498-4F5C-BABC-D6176DCC13FA}"/>
              </a:ext>
            </a:extLst>
          </p:cNvPr>
          <p:cNvSpPr txBox="1">
            <a:spLocks/>
          </p:cNvSpPr>
          <p:nvPr/>
        </p:nvSpPr>
        <p:spPr>
          <a:xfrm>
            <a:off x="4097547" y="810883"/>
            <a:ext cx="4867688" cy="74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Ver.2 </a:t>
            </a:r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1C8FEBB1-9DDD-43C1-8E3D-FBED099468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2139946"/>
              </p:ext>
            </p:extLst>
          </p:nvPr>
        </p:nvGraphicFramePr>
        <p:xfrm>
          <a:off x="2375693" y="6976336"/>
          <a:ext cx="4392613" cy="649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Worksheet" r:id="rId5" imgW="7096096" imgH="13001704" progId="Excel.Sheet.12">
                  <p:embed/>
                </p:oleObj>
              </mc:Choice>
              <mc:Fallback>
                <p:oleObj name="Worksheet" r:id="rId5" imgW="7096096" imgH="13001704" progId="Excel.Sheet.12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1C8FEBB1-9DDD-43C1-8E3D-FBED099468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75693" y="6976336"/>
                        <a:ext cx="4392613" cy="6498911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807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494E6-D1DA-43B6-8A5E-27DDCEA8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6718"/>
            <a:ext cx="7886700" cy="964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무엇을 만들까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566107"/>
      </p:ext>
    </p:extLst>
  </p:cSld>
  <p:clrMapOvr>
    <a:masterClrMapping/>
  </p:clrMapOvr>
  <p:transition spd="med">
    <p:pull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CA6B41-5139-4E62-83FA-0271B48B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1B2C221-4E36-4EAD-92A5-ED78D39C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0702"/>
            <a:ext cx="7886700" cy="99659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 연</a:t>
            </a:r>
          </a:p>
        </p:txBody>
      </p:sp>
    </p:spTree>
    <p:extLst>
      <p:ext uri="{BB962C8B-B14F-4D97-AF65-F5344CB8AC3E}">
        <p14:creationId xmlns:p14="http://schemas.microsoft.com/office/powerpoint/2010/main" val="2880111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교사">
            <a:extLst>
              <a:ext uri="{FF2B5EF4-FFF2-40B4-BE49-F238E27FC236}">
                <a16:creationId xmlns:a16="http://schemas.microsoft.com/office/drawing/2014/main" id="{9C822E08-4F1D-485A-9F04-8D6F7D513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6465" y="145170"/>
            <a:ext cx="5571067" cy="557106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00B9C68-6123-4475-B665-80E1EDFDBB4E}"/>
              </a:ext>
            </a:extLst>
          </p:cNvPr>
          <p:cNvSpPr txBox="1">
            <a:spLocks/>
          </p:cNvSpPr>
          <p:nvPr/>
        </p:nvSpPr>
        <p:spPr>
          <a:xfrm>
            <a:off x="628648" y="5217939"/>
            <a:ext cx="7886700" cy="9965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조별과제 소감</a:t>
            </a:r>
          </a:p>
        </p:txBody>
      </p:sp>
    </p:spTree>
    <p:extLst>
      <p:ext uri="{BB962C8B-B14F-4D97-AF65-F5344CB8AC3E}">
        <p14:creationId xmlns:p14="http://schemas.microsoft.com/office/powerpoint/2010/main" val="258811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DB050B0-79D4-47F4-9429-D70F8F0D1914}"/>
              </a:ext>
            </a:extLst>
          </p:cNvPr>
          <p:cNvGrpSpPr/>
          <p:nvPr/>
        </p:nvGrpSpPr>
        <p:grpSpPr>
          <a:xfrm>
            <a:off x="690112" y="819508"/>
            <a:ext cx="7735019" cy="1966823"/>
            <a:chOff x="690112" y="819508"/>
            <a:chExt cx="7735019" cy="196682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896C194-BF49-4120-B35F-B21ED569686B}"/>
                </a:ext>
              </a:extLst>
            </p:cNvPr>
            <p:cNvSpPr/>
            <p:nvPr/>
          </p:nvSpPr>
          <p:spPr>
            <a:xfrm>
              <a:off x="690112" y="819508"/>
              <a:ext cx="1966823" cy="1966823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92E101-F5F6-4BDF-AD38-8B4A54A53117}"/>
                </a:ext>
              </a:extLst>
            </p:cNvPr>
            <p:cNvSpPr txBox="1"/>
            <p:nvPr/>
          </p:nvSpPr>
          <p:spPr>
            <a:xfrm>
              <a:off x="2656935" y="1064255"/>
              <a:ext cx="576819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2017152032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이한범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(11)</a:t>
              </a:r>
            </a:p>
            <a:p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다들 열심히 참여하셔서 그 어렵다는 조별과제 편하게 했다고 하고 싶지만 내막엔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한분의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버스기사가 계셨죠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ㅋㅋ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그래도 다들 열심히 한 건 맞기 때문에 굉장히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멋졌고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많이 배우는 기회였습니다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C4535D-62D0-477E-A0A0-942F9B82E171}"/>
              </a:ext>
            </a:extLst>
          </p:cNvPr>
          <p:cNvGrpSpPr/>
          <p:nvPr/>
        </p:nvGrpSpPr>
        <p:grpSpPr>
          <a:xfrm>
            <a:off x="690112" y="4071669"/>
            <a:ext cx="7735018" cy="1966823"/>
            <a:chOff x="690113" y="4124704"/>
            <a:chExt cx="7735018" cy="196682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2E20343-A435-4039-81EA-628F73A982E5}"/>
                </a:ext>
              </a:extLst>
            </p:cNvPr>
            <p:cNvSpPr/>
            <p:nvPr/>
          </p:nvSpPr>
          <p:spPr>
            <a:xfrm>
              <a:off x="6458308" y="4124704"/>
              <a:ext cx="1966823" cy="196682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31D68-CD71-4BF2-B2D2-5ACBF23D36C4}"/>
                </a:ext>
              </a:extLst>
            </p:cNvPr>
            <p:cNvSpPr txBox="1"/>
            <p:nvPr/>
          </p:nvSpPr>
          <p:spPr>
            <a:xfrm>
              <a:off x="690113" y="4507950"/>
              <a:ext cx="57681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2017156018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신정희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(27)</a:t>
              </a:r>
            </a:p>
            <a:p>
              <a:pPr algn="r"/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이런 기회가 흔치 않은데 직접 조립하고 만드는 것이 재미있었다 큰 트러블 없이 조별과제를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끝내준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조원들이 굉장히 멋있다고 느꼈다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6733937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DB050B0-79D4-47F4-9429-D70F8F0D1914}"/>
              </a:ext>
            </a:extLst>
          </p:cNvPr>
          <p:cNvGrpSpPr/>
          <p:nvPr/>
        </p:nvGrpSpPr>
        <p:grpSpPr>
          <a:xfrm>
            <a:off x="690112" y="3688421"/>
            <a:ext cx="7735019" cy="1966823"/>
            <a:chOff x="690112" y="819508"/>
            <a:chExt cx="7735019" cy="196682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896C194-BF49-4120-B35F-B21ED569686B}"/>
                </a:ext>
              </a:extLst>
            </p:cNvPr>
            <p:cNvSpPr/>
            <p:nvPr/>
          </p:nvSpPr>
          <p:spPr>
            <a:xfrm>
              <a:off x="690112" y="819508"/>
              <a:ext cx="1966823" cy="1966823"/>
            </a:xfrm>
            <a:prstGeom prst="ellipse">
              <a:avLst/>
            </a:prstGeom>
            <a:blipFill>
              <a:blip r:embed="rId2"/>
              <a:stretch>
                <a:fillRect l="-335" t="-12233" r="-335" b="-2321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92E101-F5F6-4BDF-AD38-8B4A54A53117}"/>
                </a:ext>
              </a:extLst>
            </p:cNvPr>
            <p:cNvSpPr txBox="1"/>
            <p:nvPr/>
          </p:nvSpPr>
          <p:spPr>
            <a:xfrm>
              <a:off x="2656935" y="925756"/>
              <a:ext cx="57681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2014152003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김동원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(3)</a:t>
              </a:r>
            </a:p>
            <a:p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NTX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사용시간이 제한적이라 시간이 많이 부족할 것이라고 생각했는데 다같이 모여 진행해서 비교적 빠르게 끝낸 것 같습니다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조원이 다양한 경험을 해봐서 많이 도움이 됐고 알지 못했던 다양한 프로그램을 다룰 수 있어서 좋은 경험이었습니다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C4535D-62D0-477E-A0A0-942F9B82E171}"/>
              </a:ext>
            </a:extLst>
          </p:cNvPr>
          <p:cNvGrpSpPr/>
          <p:nvPr/>
        </p:nvGrpSpPr>
        <p:grpSpPr>
          <a:xfrm>
            <a:off x="690112" y="819508"/>
            <a:ext cx="7735018" cy="1966823"/>
            <a:chOff x="690113" y="4124704"/>
            <a:chExt cx="7735018" cy="196682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2E20343-A435-4039-81EA-628F73A982E5}"/>
                </a:ext>
              </a:extLst>
            </p:cNvPr>
            <p:cNvSpPr/>
            <p:nvPr/>
          </p:nvSpPr>
          <p:spPr>
            <a:xfrm>
              <a:off x="6458308" y="4124704"/>
              <a:ext cx="1966823" cy="196682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31D68-CD71-4BF2-B2D2-5ACBF23D36C4}"/>
                </a:ext>
              </a:extLst>
            </p:cNvPr>
            <p:cNvSpPr txBox="1"/>
            <p:nvPr/>
          </p:nvSpPr>
          <p:spPr>
            <a:xfrm>
              <a:off x="690113" y="4369451"/>
              <a:ext cx="576819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2017154017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서원호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(16)</a:t>
              </a:r>
            </a:p>
            <a:p>
              <a:pPr algn="r"/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조별로 모일 때 참여 못하고 좀 형들이 많이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해주셔서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죄송한 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마음이 있고 그래도 조립하고 조원들하고 소통도 하면서 재미있고 완성했다는 뿌듯함도 느낄 수 있어서 좋은 경험이었습니다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1058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DB050B0-79D4-47F4-9429-D70F8F0D1914}"/>
              </a:ext>
            </a:extLst>
          </p:cNvPr>
          <p:cNvGrpSpPr/>
          <p:nvPr/>
        </p:nvGrpSpPr>
        <p:grpSpPr>
          <a:xfrm>
            <a:off x="690112" y="819508"/>
            <a:ext cx="7735018" cy="2031325"/>
            <a:chOff x="690112" y="819508"/>
            <a:chExt cx="7735018" cy="203132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896C194-BF49-4120-B35F-B21ED569686B}"/>
                </a:ext>
              </a:extLst>
            </p:cNvPr>
            <p:cNvSpPr/>
            <p:nvPr/>
          </p:nvSpPr>
          <p:spPr>
            <a:xfrm>
              <a:off x="690112" y="819508"/>
              <a:ext cx="1966823" cy="1966823"/>
            </a:xfrm>
            <a:prstGeom prst="ellipse">
              <a:avLst/>
            </a:prstGeom>
            <a:blipFill>
              <a:blip r:embed="rId2"/>
              <a:stretch>
                <a:fillRect l="-32366" t="-16442" r="-39688" b="-5671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92E101-F5F6-4BDF-AD38-8B4A54A53117}"/>
                </a:ext>
              </a:extLst>
            </p:cNvPr>
            <p:cNvSpPr txBox="1"/>
            <p:nvPr/>
          </p:nvSpPr>
          <p:spPr>
            <a:xfrm>
              <a:off x="2656934" y="819508"/>
              <a:ext cx="576819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2014152001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금기륜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(2)</a:t>
              </a:r>
            </a:p>
            <a:p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어릴 때 자주 만지던 레고와 비슷한 것을 대학에서 공부한 코딩으로 재미있는 게임을 만들 수 있어 굉장히 즐거운 시간이었습니다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시행착오를 겪을 수 있는 시간과 전체적으로 실습시간이 길었다면 더 좋은 결과물을 낼 수 있었을 것 같아 아쉽습니다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조원분들 모두 고생했고 특히 한상이형 고생하셨습니다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C4535D-62D0-477E-A0A0-942F9B82E171}"/>
              </a:ext>
            </a:extLst>
          </p:cNvPr>
          <p:cNvGrpSpPr/>
          <p:nvPr/>
        </p:nvGrpSpPr>
        <p:grpSpPr>
          <a:xfrm>
            <a:off x="690111" y="4071669"/>
            <a:ext cx="7735019" cy="1966823"/>
            <a:chOff x="690112" y="4124704"/>
            <a:chExt cx="7735019" cy="196682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2E20343-A435-4039-81EA-628F73A982E5}"/>
                </a:ext>
              </a:extLst>
            </p:cNvPr>
            <p:cNvSpPr/>
            <p:nvPr/>
          </p:nvSpPr>
          <p:spPr>
            <a:xfrm>
              <a:off x="6458308" y="4124704"/>
              <a:ext cx="1966823" cy="1966823"/>
            </a:xfrm>
            <a:prstGeom prst="ellipse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1000"/>
                        </a14:imgEffect>
                      </a14:imgLayer>
                    </a14:imgProps>
                  </a:ext>
                </a:extLst>
              </a:blip>
              <a:stretch>
                <a:fillRect l="-24131" t="-4911" r="-35111" b="-491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31D68-CD71-4BF2-B2D2-5ACBF23D36C4}"/>
                </a:ext>
              </a:extLst>
            </p:cNvPr>
            <p:cNvSpPr txBox="1"/>
            <p:nvPr/>
          </p:nvSpPr>
          <p:spPr>
            <a:xfrm>
              <a:off x="690112" y="4230952"/>
              <a:ext cx="57681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2013154012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김한상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(1)</a:t>
              </a:r>
            </a:p>
            <a:p>
              <a:pPr algn="r"/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사실 이번 조별과제로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번째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NXT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다루게 되었습니다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익숙한 과제가 되어 원래 주 담당인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PPT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보다도 전반적인 작업을 많이 서포트 하게 된 듯 합니다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덕분에 시간이 많이 부족했지만 잘 마무리되어 다행이고 다같이 열심히 노력해준 팀원들에 감사합니다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9" name="그래픽 8" descr="콜 센터">
            <a:extLst>
              <a:ext uri="{FF2B5EF4-FFF2-40B4-BE49-F238E27FC236}">
                <a16:creationId xmlns:a16="http://schemas.microsoft.com/office/drawing/2014/main" id="{238F3A48-AA6B-4F74-A97E-18E51A901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238250" y="2914651"/>
            <a:ext cx="1028700" cy="1028700"/>
          </a:xfrm>
          <a:prstGeom prst="rect">
            <a:avLst/>
          </a:prstGeom>
        </p:spPr>
      </p:pic>
      <p:sp>
        <p:nvSpPr>
          <p:cNvPr id="10" name="제목 1" hidden="1">
            <a:extLst>
              <a:ext uri="{FF2B5EF4-FFF2-40B4-BE49-F238E27FC236}">
                <a16:creationId xmlns:a16="http://schemas.microsoft.com/office/drawing/2014/main" id="{ADB13E25-584E-42F3-895D-8CD3D0BCD9E3}"/>
              </a:ext>
            </a:extLst>
          </p:cNvPr>
          <p:cNvSpPr txBox="1">
            <a:spLocks/>
          </p:cNvSpPr>
          <p:nvPr/>
        </p:nvSpPr>
        <p:spPr>
          <a:xfrm>
            <a:off x="1778000" y="2187743"/>
            <a:ext cx="3970087" cy="248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래픽 10" descr="콜 센터">
            <a:extLst>
              <a:ext uri="{FF2B5EF4-FFF2-40B4-BE49-F238E27FC236}">
                <a16:creationId xmlns:a16="http://schemas.microsoft.com/office/drawing/2014/main" id="{6F7D55C2-ED9E-4398-A7D5-B6DA33BDD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7918" y="787761"/>
            <a:ext cx="5308239" cy="530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 hidden="1">
            <a:extLst>
              <a:ext uri="{FF2B5EF4-FFF2-40B4-BE49-F238E27FC236}">
                <a16:creationId xmlns:a16="http://schemas.microsoft.com/office/drawing/2014/main" id="{5DB050B0-79D4-47F4-9429-D70F8F0D1914}"/>
              </a:ext>
            </a:extLst>
          </p:cNvPr>
          <p:cNvGrpSpPr/>
          <p:nvPr/>
        </p:nvGrpSpPr>
        <p:grpSpPr>
          <a:xfrm>
            <a:off x="690112" y="819508"/>
            <a:ext cx="7735018" cy="2031325"/>
            <a:chOff x="690112" y="819508"/>
            <a:chExt cx="7735018" cy="203132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896C194-BF49-4120-B35F-B21ED569686B}"/>
                </a:ext>
              </a:extLst>
            </p:cNvPr>
            <p:cNvSpPr/>
            <p:nvPr/>
          </p:nvSpPr>
          <p:spPr>
            <a:xfrm>
              <a:off x="690112" y="819508"/>
              <a:ext cx="1966823" cy="1966823"/>
            </a:xfrm>
            <a:prstGeom prst="ellipse">
              <a:avLst/>
            </a:prstGeom>
            <a:blipFill>
              <a:blip r:embed="rId2"/>
              <a:stretch>
                <a:fillRect l="-32366" t="-16442" r="-39688" b="-5671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92E101-F5F6-4BDF-AD38-8B4A54A53117}"/>
                </a:ext>
              </a:extLst>
            </p:cNvPr>
            <p:cNvSpPr txBox="1"/>
            <p:nvPr/>
          </p:nvSpPr>
          <p:spPr>
            <a:xfrm>
              <a:off x="2656934" y="819508"/>
              <a:ext cx="576819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2014152001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금기륜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(2)</a:t>
              </a:r>
            </a:p>
            <a:p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어릴 때 자주 만지던 레고와 비슷한 것을 대학에서 공부한 코딩으로 재미있는 게임을 만들 수 있어 굉장히 즐거운 시간이었습니다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시행착오를 겪을 수 있는 시간과 전체적으로 실습시간이 길었다면 더 좋은 결과물을 낼 수 있었을 것 같아 아쉽습니다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조원분들 모두 고생했고 특히 한상이형 고생하셨습니다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" name="그룹 6" hidden="1">
            <a:extLst>
              <a:ext uri="{FF2B5EF4-FFF2-40B4-BE49-F238E27FC236}">
                <a16:creationId xmlns:a16="http://schemas.microsoft.com/office/drawing/2014/main" id="{72C4535D-62D0-477E-A0A0-942F9B82E171}"/>
              </a:ext>
            </a:extLst>
          </p:cNvPr>
          <p:cNvGrpSpPr/>
          <p:nvPr/>
        </p:nvGrpSpPr>
        <p:grpSpPr>
          <a:xfrm>
            <a:off x="690111" y="4071669"/>
            <a:ext cx="7735019" cy="1966823"/>
            <a:chOff x="690112" y="4124704"/>
            <a:chExt cx="7735019" cy="196682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2E20343-A435-4039-81EA-628F73A982E5}"/>
                </a:ext>
              </a:extLst>
            </p:cNvPr>
            <p:cNvSpPr/>
            <p:nvPr/>
          </p:nvSpPr>
          <p:spPr>
            <a:xfrm>
              <a:off x="6458308" y="4124704"/>
              <a:ext cx="1966823" cy="1966823"/>
            </a:xfrm>
            <a:prstGeom prst="ellipse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1000"/>
                        </a14:imgEffect>
                      </a14:imgLayer>
                    </a14:imgProps>
                  </a:ext>
                </a:extLst>
              </a:blip>
              <a:stretch>
                <a:fillRect l="-24131" t="-4911" r="-35111" b="-491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31D68-CD71-4BF2-B2D2-5ACBF23D36C4}"/>
                </a:ext>
              </a:extLst>
            </p:cNvPr>
            <p:cNvSpPr txBox="1"/>
            <p:nvPr/>
          </p:nvSpPr>
          <p:spPr>
            <a:xfrm>
              <a:off x="690112" y="4230952"/>
              <a:ext cx="57681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2013154012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김한상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(1)</a:t>
              </a:r>
            </a:p>
            <a:p>
              <a:pPr algn="r"/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사실 이번 조별과제로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번째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NXT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다루게 되었습니다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익숙한 과제가 되어 원래 주 담당인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PPT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보다도 전반적인 작업을 많이 서포트 하게 된 듯 합니다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덕분에 시간이 많이 부족했지만 잘 마무리되어 다행이고 다같이 열심히 노력해준 팀원들에 감사합니다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9" name="그래픽 8" descr="콜 센터">
            <a:extLst>
              <a:ext uri="{FF2B5EF4-FFF2-40B4-BE49-F238E27FC236}">
                <a16:creationId xmlns:a16="http://schemas.microsoft.com/office/drawing/2014/main" id="{238F3A48-AA6B-4F74-A97E-18E51A901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650" y="2914651"/>
            <a:ext cx="1028700" cy="10287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ADB13E25-584E-42F3-895D-8CD3D0BCD9E3}"/>
              </a:ext>
            </a:extLst>
          </p:cNvPr>
          <p:cNvSpPr txBox="1">
            <a:spLocks/>
          </p:cNvSpPr>
          <p:nvPr/>
        </p:nvSpPr>
        <p:spPr>
          <a:xfrm>
            <a:off x="1778000" y="2187743"/>
            <a:ext cx="3970087" cy="248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래픽 11" descr="콜 센터">
            <a:extLst>
              <a:ext uri="{FF2B5EF4-FFF2-40B4-BE49-F238E27FC236}">
                <a16:creationId xmlns:a16="http://schemas.microsoft.com/office/drawing/2014/main" id="{D1EC9177-02EF-46A7-8958-F26BBE70F8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56993" y="787761"/>
            <a:ext cx="5308239" cy="530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1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4DAAC65-20EB-4167-ADA0-12FDCADB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63" y="1015175"/>
            <a:ext cx="2420817" cy="4827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DFA194-CE77-407C-BA36-84CD3E291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572" y="1040638"/>
            <a:ext cx="3096065" cy="480218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CD2707C-DB77-4514-836C-D48C46D33D5A}"/>
              </a:ext>
            </a:extLst>
          </p:cNvPr>
          <p:cNvSpPr/>
          <p:nvPr/>
        </p:nvSpPr>
        <p:spPr>
          <a:xfrm>
            <a:off x="3573194" y="2747306"/>
            <a:ext cx="1322363" cy="1363388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폭발: 14pt 5">
            <a:extLst>
              <a:ext uri="{FF2B5EF4-FFF2-40B4-BE49-F238E27FC236}">
                <a16:creationId xmlns:a16="http://schemas.microsoft.com/office/drawing/2014/main" id="{D494C624-E4A0-4623-AFFD-EBC480F85DC0}"/>
              </a:ext>
            </a:extLst>
          </p:cNvPr>
          <p:cNvSpPr/>
          <p:nvPr/>
        </p:nvSpPr>
        <p:spPr>
          <a:xfrm>
            <a:off x="2757170" y="1002792"/>
            <a:ext cx="3096065" cy="2426208"/>
          </a:xfrm>
          <a:prstGeom prst="irregularSeal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브레인 </a:t>
            </a:r>
            <a:r>
              <a:rPr lang="ko-KR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스토밍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928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5221395-1286-4F55-8E45-50E01CB13182}"/>
              </a:ext>
            </a:extLst>
          </p:cNvPr>
          <p:cNvGrpSpPr>
            <a:grpSpLocks noChangeAspect="1"/>
          </p:cNvGrpSpPr>
          <p:nvPr/>
        </p:nvGrpSpPr>
        <p:grpSpPr>
          <a:xfrm>
            <a:off x="2759366" y="1596447"/>
            <a:ext cx="3625267" cy="3665105"/>
            <a:chOff x="1858297" y="707923"/>
            <a:chExt cx="5368413" cy="542740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42C3C8-6E3E-4B2A-9916-99E640419F4E}"/>
                </a:ext>
              </a:extLst>
            </p:cNvPr>
            <p:cNvSpPr/>
            <p:nvPr/>
          </p:nvSpPr>
          <p:spPr>
            <a:xfrm>
              <a:off x="1858297" y="707923"/>
              <a:ext cx="5368413" cy="54274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EB1BF5D-E3B9-4A3D-9EF8-E9930FA6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189" y="827814"/>
              <a:ext cx="5202371" cy="5202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4315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494E6-D1DA-43B6-8A5E-27DDCEA8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6718"/>
            <a:ext cx="7886700" cy="964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 이제 한번 만들어볼까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408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xtprograms.com/previews/DCP_2415.JPG">
            <a:extLst>
              <a:ext uri="{FF2B5EF4-FFF2-40B4-BE49-F238E27FC236}">
                <a16:creationId xmlns:a16="http://schemas.microsoft.com/office/drawing/2014/main" id="{177A03DE-2324-4734-882C-9F5253F83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" r="5925" b="1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nxtprograms.com/previews/DCP_2415.JPG">
            <a:extLst>
              <a:ext uri="{FF2B5EF4-FFF2-40B4-BE49-F238E27FC236}">
                <a16:creationId xmlns:a16="http://schemas.microsoft.com/office/drawing/2014/main" id="{85F6CEEE-9DC1-4D4B-8F6D-AA87CB87A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24" y="0"/>
            <a:ext cx="97647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9B5B8CE-82F0-4319-9A84-1C62751E7B83}"/>
              </a:ext>
            </a:extLst>
          </p:cNvPr>
          <p:cNvSpPr/>
          <p:nvPr/>
        </p:nvSpPr>
        <p:spPr>
          <a:xfrm>
            <a:off x="6382884" y="1658059"/>
            <a:ext cx="595617" cy="889449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81F41-1971-4D95-846C-0EA265E342C8}"/>
              </a:ext>
            </a:extLst>
          </p:cNvPr>
          <p:cNvSpPr txBox="1"/>
          <p:nvPr/>
        </p:nvSpPr>
        <p:spPr>
          <a:xfrm>
            <a:off x="6858402" y="2281308"/>
            <a:ext cx="167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컬러센서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125D92F-1468-43FE-80BD-CBD5E455267E}"/>
              </a:ext>
            </a:extLst>
          </p:cNvPr>
          <p:cNvSpPr/>
          <p:nvPr/>
        </p:nvSpPr>
        <p:spPr>
          <a:xfrm>
            <a:off x="4736098" y="249798"/>
            <a:ext cx="985194" cy="503232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F9A51-1B50-4077-A1A4-322C261BF5EE}"/>
              </a:ext>
            </a:extLst>
          </p:cNvPr>
          <p:cNvSpPr txBox="1"/>
          <p:nvPr/>
        </p:nvSpPr>
        <p:spPr>
          <a:xfrm>
            <a:off x="3135385" y="238016"/>
            <a:ext cx="1688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모터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A156847-4E92-45D9-9FF3-C8DCB5DA48ED}"/>
              </a:ext>
            </a:extLst>
          </p:cNvPr>
          <p:cNvSpPr/>
          <p:nvPr/>
        </p:nvSpPr>
        <p:spPr>
          <a:xfrm>
            <a:off x="3745352" y="2662197"/>
            <a:ext cx="461394" cy="369332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2F87DC-1515-440A-91F7-66E9B5E3D80D}"/>
              </a:ext>
            </a:extLst>
          </p:cNvPr>
          <p:cNvSpPr txBox="1"/>
          <p:nvPr/>
        </p:nvSpPr>
        <p:spPr>
          <a:xfrm>
            <a:off x="2085724" y="2339030"/>
            <a:ext cx="168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터치센서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CFE36B9-21E7-45DF-9EFE-129F131F60CF}"/>
              </a:ext>
            </a:extLst>
          </p:cNvPr>
          <p:cNvSpPr/>
          <p:nvPr/>
        </p:nvSpPr>
        <p:spPr>
          <a:xfrm rot="2492631">
            <a:off x="6822822" y="1082986"/>
            <a:ext cx="595617" cy="394283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7B75D3-20B4-45D7-A2AA-E75713A3C8CA}"/>
              </a:ext>
            </a:extLst>
          </p:cNvPr>
          <p:cNvSpPr txBox="1"/>
          <p:nvPr/>
        </p:nvSpPr>
        <p:spPr>
          <a:xfrm>
            <a:off x="7295634" y="801172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0DDEF-E5E9-45CF-83FC-8327C4F8F713}"/>
              </a:ext>
            </a:extLst>
          </p:cNvPr>
          <p:cNvSpPr txBox="1"/>
          <p:nvPr/>
        </p:nvSpPr>
        <p:spPr>
          <a:xfrm>
            <a:off x="4189645" y="5672107"/>
            <a:ext cx="4899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NXT</a:t>
            </a:r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기본 예제 자판기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CF6BED-96CB-4B7D-9DC6-A677C4D5CA80}"/>
              </a:ext>
            </a:extLst>
          </p:cNvPr>
          <p:cNvSpPr txBox="1"/>
          <p:nvPr/>
        </p:nvSpPr>
        <p:spPr>
          <a:xfrm>
            <a:off x="2915928" y="6238870"/>
            <a:ext cx="622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3"/>
              </a:rPr>
              <a:t>http://www.nxtprograms.com/previews/VendingMachine.html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7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http://www.nxtprograms.com/previews/DCP_2415.JPG">
            <a:extLst>
              <a:ext uri="{FF2B5EF4-FFF2-40B4-BE49-F238E27FC236}">
                <a16:creationId xmlns:a16="http://schemas.microsoft.com/office/drawing/2014/main" id="{177A03DE-2324-4734-882C-9F5253F83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" r="5925" b="1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B7EA48C6-921B-46A7-8CFF-0DC5217FC48A}"/>
              </a:ext>
            </a:extLst>
          </p:cNvPr>
          <p:cNvSpPr txBox="1">
            <a:spLocks/>
          </p:cNvSpPr>
          <p:nvPr/>
        </p:nvSpPr>
        <p:spPr>
          <a:xfrm>
            <a:off x="628650" y="2503583"/>
            <a:ext cx="7886700" cy="1850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자판기를 만들기엔 </a:t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 및 부품이 부족</a:t>
            </a:r>
          </a:p>
        </p:txBody>
      </p:sp>
    </p:spTree>
    <p:extLst>
      <p:ext uri="{BB962C8B-B14F-4D97-AF65-F5344CB8AC3E}">
        <p14:creationId xmlns:p14="http://schemas.microsoft.com/office/powerpoint/2010/main" val="28536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839</TotalTime>
  <Words>858</Words>
  <Application>Microsoft Office PowerPoint</Application>
  <PresentationFormat>화면 슬라이드 쇼(4:3)</PresentationFormat>
  <Paragraphs>132</Paragraphs>
  <Slides>45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배달의민족 주아</vt:lpstr>
      <vt:lpstr>맑은 고딕</vt:lpstr>
      <vt:lpstr>Calibri</vt:lpstr>
      <vt:lpstr>Arial</vt:lpstr>
      <vt:lpstr>Calibri Light</vt:lpstr>
      <vt:lpstr>Office 테마</vt:lpstr>
      <vt:lpstr>Image</vt:lpstr>
      <vt:lpstr>Worksheet</vt:lpstr>
      <vt:lpstr>눈과 귀를 열어라</vt:lpstr>
      <vt:lpstr>창공 3조 구성원</vt:lpstr>
      <vt:lpstr>목차</vt:lpstr>
      <vt:lpstr>무엇을 만들까?</vt:lpstr>
      <vt:lpstr>PowerPoint 프레젠테이션</vt:lpstr>
      <vt:lpstr>PowerPoint 프레젠테이션</vt:lpstr>
      <vt:lpstr>자 이제 한번 만들어볼까?</vt:lpstr>
      <vt:lpstr>PowerPoint 프레젠테이션</vt:lpstr>
      <vt:lpstr>PowerPoint 프레젠테이션</vt:lpstr>
      <vt:lpstr>그래도 코딩은 쉬울거야!</vt:lpstr>
      <vt:lpstr>PowerPoint 프레젠테이션</vt:lpstr>
      <vt:lpstr>PowerPoint 프레젠테이션</vt:lpstr>
      <vt:lpstr>원하는 기능 구현 불가능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원하는 기능 구현 가능!</vt:lpstr>
      <vt:lpstr>작업 시간 단축!</vt:lpstr>
      <vt:lpstr>PowerPoint 프레젠테이션</vt:lpstr>
      <vt:lpstr>이랬던 프로그램이..</vt:lpstr>
      <vt:lpstr>https://github.com/banetta/2017-KPU-Creative_Engineering_Design-robotc</vt:lpstr>
      <vt:lpstr>PowerPoint 프레젠테이션</vt:lpstr>
      <vt:lpstr>Lego Digital Designer</vt:lpstr>
      <vt:lpstr>Lego Digital Designer</vt:lpstr>
      <vt:lpstr>Lego Digital Designer</vt:lpstr>
      <vt:lpstr>Lego Digital Designer</vt:lpstr>
      <vt:lpstr>Lego Digital Designer</vt:lpstr>
      <vt:lpstr>난이도를 추가</vt:lpstr>
      <vt:lpstr>버튼 누르기가 힘듦</vt:lpstr>
      <vt:lpstr>화면이 잘 안보임</vt:lpstr>
      <vt:lpstr>구조가 복잡해 유지보수 어려움</vt:lpstr>
      <vt:lpstr>구조가 복잡해 유지보수 어려움</vt:lpstr>
      <vt:lpstr>구조가 복잡해 유지보수 어려움</vt:lpstr>
      <vt:lpstr>구조가 복잡해 유지보수 어려움</vt:lpstr>
      <vt:lpstr>시 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(로봇 이름)</dc:title>
  <dc:creator>KimHan Sang</dc:creator>
  <cp:lastModifiedBy>Han Sang Kim</cp:lastModifiedBy>
  <cp:revision>11</cp:revision>
  <dcterms:created xsi:type="dcterms:W3CDTF">2017-12-06T15:10:25Z</dcterms:created>
  <dcterms:modified xsi:type="dcterms:W3CDTF">2017-12-12T01:03:21Z</dcterms:modified>
</cp:coreProperties>
</file>